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3234" y="-21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7CEBB-2429-41EC-9EF7-C05735EDC416}" type="datetimeFigureOut">
              <a:rPr lang="fr-FR" smtClean="0"/>
              <a:pPr/>
              <a:t>25/08/2016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2BCB-9C5E-4B2E-BC9B-7A701F32BA5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278855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7CEBB-2429-41EC-9EF7-C05735EDC416}" type="datetimeFigureOut">
              <a:rPr lang="fr-FR" smtClean="0"/>
              <a:pPr/>
              <a:t>25/08/2016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2BCB-9C5E-4B2E-BC9B-7A701F32BA5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63259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7CEBB-2429-41EC-9EF7-C05735EDC416}" type="datetimeFigureOut">
              <a:rPr lang="fr-FR" smtClean="0"/>
              <a:pPr/>
              <a:t>25/08/2016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2BCB-9C5E-4B2E-BC9B-7A701F32BA5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818311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7CEBB-2429-41EC-9EF7-C05735EDC416}" type="datetimeFigureOut">
              <a:rPr lang="fr-FR" smtClean="0"/>
              <a:pPr/>
              <a:t>25/08/2016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2BCB-9C5E-4B2E-BC9B-7A701F32BA5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59296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7CEBB-2429-41EC-9EF7-C05735EDC416}" type="datetimeFigureOut">
              <a:rPr lang="fr-FR" smtClean="0"/>
              <a:pPr/>
              <a:t>25/08/2016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2BCB-9C5E-4B2E-BC9B-7A701F32BA5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75372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7CEBB-2429-41EC-9EF7-C05735EDC416}" type="datetimeFigureOut">
              <a:rPr lang="fr-FR" smtClean="0"/>
              <a:pPr/>
              <a:t>25/08/2016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2BCB-9C5E-4B2E-BC9B-7A701F32BA5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33899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7CEBB-2429-41EC-9EF7-C05735EDC416}" type="datetimeFigureOut">
              <a:rPr lang="fr-FR" smtClean="0"/>
              <a:pPr/>
              <a:t>25/08/2016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2BCB-9C5E-4B2E-BC9B-7A701F32BA5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60449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7CEBB-2429-41EC-9EF7-C05735EDC416}" type="datetimeFigureOut">
              <a:rPr lang="fr-FR" smtClean="0"/>
              <a:pPr/>
              <a:t>25/08/2016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2BCB-9C5E-4B2E-BC9B-7A701F32BA5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58314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7CEBB-2429-41EC-9EF7-C05735EDC416}" type="datetimeFigureOut">
              <a:rPr lang="fr-FR" smtClean="0"/>
              <a:pPr/>
              <a:t>25/08/2016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2BCB-9C5E-4B2E-BC9B-7A701F32BA5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133588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7CEBB-2429-41EC-9EF7-C05735EDC416}" type="datetimeFigureOut">
              <a:rPr lang="fr-FR" smtClean="0"/>
              <a:pPr/>
              <a:t>25/08/2016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2BCB-9C5E-4B2E-BC9B-7A701F32BA5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72389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7CEBB-2429-41EC-9EF7-C05735EDC416}" type="datetimeFigureOut">
              <a:rPr lang="fr-FR" smtClean="0"/>
              <a:pPr/>
              <a:t>25/08/2016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2BCB-9C5E-4B2E-BC9B-7A701F32BA5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960365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7CEBB-2429-41EC-9EF7-C05735EDC416}" type="datetimeFigureOut">
              <a:rPr lang="fr-FR" smtClean="0"/>
              <a:pPr/>
              <a:t>25/08/2016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12BCB-9C5E-4B2E-BC9B-7A701F32BA5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19034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VRC40@yahoo.fr" TargetMode="External"/><Relationship Id="rId2" Type="http://schemas.openxmlformats.org/officeDocument/2006/relationships/hyperlink" Target="http://www.vorepperugbyclub.fr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46818" y="1693985"/>
            <a:ext cx="1120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rgbClr val="C00000"/>
                </a:solidFill>
              </a:rPr>
              <a:t>1976</a:t>
            </a:r>
            <a:endParaRPr lang="fr-FR" sz="3600" b="1" dirty="0">
              <a:solidFill>
                <a:srgbClr val="C0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23211" y="2676042"/>
            <a:ext cx="551041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 smtClean="0">
                <a:latin typeface="Arial Black" pitchFamily="34" charset="0"/>
              </a:rPr>
              <a:t>Le 10 Septembre 2016</a:t>
            </a:r>
          </a:p>
          <a:p>
            <a:pPr algn="ctr"/>
            <a:r>
              <a:rPr lang="fr-FR" sz="3200" b="1" dirty="0" smtClean="0">
                <a:latin typeface="Arial Black" pitchFamily="34" charset="0"/>
              </a:rPr>
              <a:t>le  VRC fête ses 40 </a:t>
            </a:r>
            <a:r>
              <a:rPr lang="fr-FR" sz="3200" b="1" dirty="0">
                <a:latin typeface="Arial Black" pitchFamily="34" charset="0"/>
              </a:rPr>
              <a:t>ans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96561" y="7382499"/>
            <a:ext cx="644480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 smtClean="0"/>
              <a:t>Inscription  pour la soirée sur le site du VRC : </a:t>
            </a:r>
            <a:r>
              <a:rPr lang="fr-FR" sz="2200" b="1" dirty="0" smtClean="0">
                <a:hlinkClick r:id="rId2"/>
              </a:rPr>
              <a:t>http</a:t>
            </a:r>
            <a:r>
              <a:rPr lang="fr-FR" sz="2200" b="1" dirty="0">
                <a:hlinkClick r:id="rId2"/>
              </a:rPr>
              <a:t>://</a:t>
            </a:r>
            <a:r>
              <a:rPr lang="fr-FR" sz="2200" b="1" dirty="0" smtClean="0">
                <a:hlinkClick r:id="rId2"/>
              </a:rPr>
              <a:t>www.vorepperugbyclub.fr</a:t>
            </a:r>
            <a:r>
              <a:rPr lang="fr-FR" sz="2200" b="1" dirty="0" smtClean="0"/>
              <a:t> ou sur </a:t>
            </a:r>
          </a:p>
          <a:p>
            <a:pPr algn="ctr"/>
            <a:r>
              <a:rPr lang="fr-FR" sz="2200" b="1" u="sng" dirty="0" smtClean="0">
                <a:hlinkClick r:id="rId3"/>
              </a:rPr>
              <a:t>VRC40@yahoo.fr</a:t>
            </a:r>
            <a:r>
              <a:rPr lang="fr-FR" sz="2200" b="1" dirty="0" smtClean="0"/>
              <a:t> ou par tel 0681004634</a:t>
            </a:r>
          </a:p>
          <a:p>
            <a:pPr algn="ctr"/>
            <a:r>
              <a:rPr lang="fr-FR" sz="2200" b="1" dirty="0" smtClean="0"/>
              <a:t>(10 euros par personne hors boisson)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1053" y="34961"/>
            <a:ext cx="2088807" cy="1395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5141683" y="1693985"/>
            <a:ext cx="1120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rgbClr val="0070C0"/>
                </a:solidFill>
              </a:rPr>
              <a:t>2016</a:t>
            </a:r>
            <a:endParaRPr lang="fr-FR" sz="3600" b="1" dirty="0">
              <a:solidFill>
                <a:srgbClr val="0070C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96561" y="3707904"/>
            <a:ext cx="601112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rgbClr val="C00000"/>
                </a:solidFill>
              </a:rPr>
              <a:t>A partir de 14H , après </a:t>
            </a:r>
            <a:r>
              <a:rPr lang="fr-FR" b="1" dirty="0">
                <a:solidFill>
                  <a:srgbClr val="C00000"/>
                </a:solidFill>
              </a:rPr>
              <a:t>un après-midi rugbystique où </a:t>
            </a:r>
            <a:r>
              <a:rPr lang="fr-FR" b="1" dirty="0" smtClean="0">
                <a:solidFill>
                  <a:srgbClr val="C00000"/>
                </a:solidFill>
              </a:rPr>
              <a:t>tous participeront</a:t>
            </a:r>
            <a:r>
              <a:rPr lang="fr-FR" b="1" dirty="0"/>
              <a:t>, </a:t>
            </a:r>
            <a:endParaRPr lang="fr-FR" b="1" dirty="0" smtClean="0"/>
          </a:p>
          <a:p>
            <a:pPr algn="ctr"/>
            <a:r>
              <a:rPr lang="fr-FR" sz="3200" b="1" dirty="0" smtClean="0">
                <a:solidFill>
                  <a:srgbClr val="0070C0"/>
                </a:solidFill>
              </a:rPr>
              <a:t>une </a:t>
            </a:r>
            <a:r>
              <a:rPr lang="fr-FR" sz="3200" b="1" dirty="0">
                <a:solidFill>
                  <a:srgbClr val="0070C0"/>
                </a:solidFill>
              </a:rPr>
              <a:t>soirée dansante est </a:t>
            </a:r>
            <a:r>
              <a:rPr lang="fr-FR" sz="3200" b="1" dirty="0" smtClean="0">
                <a:solidFill>
                  <a:srgbClr val="0070C0"/>
                </a:solidFill>
              </a:rPr>
              <a:t>organisée</a:t>
            </a:r>
          </a:p>
          <a:p>
            <a:pPr algn="ctr"/>
            <a:r>
              <a:rPr lang="fr-FR" sz="3200" b="1" dirty="0" smtClean="0"/>
              <a:t>( paella + DJ) </a:t>
            </a:r>
            <a:endParaRPr lang="fr-FR" sz="3200" b="1" dirty="0"/>
          </a:p>
        </p:txBody>
      </p:sp>
      <p:sp>
        <p:nvSpPr>
          <p:cNvPr id="23" name="Rectangle 22"/>
          <p:cNvSpPr/>
          <p:nvPr/>
        </p:nvSpPr>
        <p:spPr>
          <a:xfrm>
            <a:off x="897531" y="5572115"/>
            <a:ext cx="5112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  <a:latin typeface="Bodoni MT Black" pitchFamily="18" charset="0"/>
              </a:rPr>
              <a:t>Pour passer une </a:t>
            </a:r>
            <a:r>
              <a:rPr lang="fr-FR" sz="2400" b="1" dirty="0" smtClean="0">
                <a:solidFill>
                  <a:srgbClr val="002060"/>
                </a:solidFill>
                <a:latin typeface="Bodoni MT Black" pitchFamily="18" charset="0"/>
              </a:rPr>
              <a:t>journée sympa prévoir </a:t>
            </a:r>
            <a:r>
              <a:rPr lang="fr-FR" sz="2400" b="1" dirty="0">
                <a:solidFill>
                  <a:srgbClr val="002060"/>
                </a:solidFill>
                <a:latin typeface="Bodoni MT Black" pitchFamily="18" charset="0"/>
              </a:rPr>
              <a:t>dans son sac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79273" y="6602786"/>
            <a:ext cx="46539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200" b="1" dirty="0">
                <a:solidFill>
                  <a:srgbClr val="C00000"/>
                </a:solidFill>
                <a:latin typeface="Gloucester MT Extra Condensed" pitchFamily="18" charset="0"/>
              </a:rPr>
              <a:t>tenues de sport </a:t>
            </a:r>
            <a:r>
              <a:rPr lang="fr-FR" sz="2200" b="1" dirty="0" smtClean="0">
                <a:solidFill>
                  <a:srgbClr val="C00000"/>
                </a:solidFill>
                <a:latin typeface="Gloucester MT Extra Condensed" pitchFamily="18" charset="0"/>
              </a:rPr>
              <a:t>,</a:t>
            </a:r>
            <a:r>
              <a:rPr lang="fr-FR" sz="2200" b="1" dirty="0">
                <a:solidFill>
                  <a:srgbClr val="C00000"/>
                </a:solidFill>
                <a:latin typeface="Gloucester MT Extra Condensed" pitchFamily="18" charset="0"/>
              </a:rPr>
              <a:t> tenue de rechange pour la </a:t>
            </a:r>
            <a:r>
              <a:rPr lang="fr-FR" sz="2200" b="1" dirty="0" smtClean="0">
                <a:solidFill>
                  <a:srgbClr val="C00000"/>
                </a:solidFill>
                <a:latin typeface="Gloucester MT Extra Condensed" pitchFamily="18" charset="0"/>
              </a:rPr>
              <a:t>soirée, souvenirs </a:t>
            </a:r>
            <a:r>
              <a:rPr lang="fr-FR" sz="2200" b="1" dirty="0">
                <a:solidFill>
                  <a:srgbClr val="C00000"/>
                </a:solidFill>
                <a:latin typeface="Gloucester MT Extra Condensed" pitchFamily="18" charset="0"/>
              </a:rPr>
              <a:t>et bonne </a:t>
            </a:r>
            <a:r>
              <a:rPr lang="fr-FR" sz="2200" b="1" dirty="0" smtClean="0">
                <a:solidFill>
                  <a:srgbClr val="C00000"/>
                </a:solidFill>
                <a:latin typeface="Gloucester MT Extra Condensed" pitchFamily="18" charset="0"/>
              </a:rPr>
              <a:t>humeur</a:t>
            </a:r>
            <a:endParaRPr lang="fr-FR" sz="2200" b="1" dirty="0">
              <a:solidFill>
                <a:srgbClr val="C00000"/>
              </a:solidFill>
              <a:latin typeface="Gloucester MT Extra Condensed" pitchFamily="18" charset="0"/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587470" y="98166"/>
            <a:ext cx="1262844" cy="1632756"/>
            <a:chOff x="1390650" y="-743941"/>
            <a:chExt cx="4095928" cy="5295707"/>
          </a:xfrm>
        </p:grpSpPr>
        <p:sp>
          <p:nvSpPr>
            <p:cNvPr id="18" name="Forme libre 17"/>
            <p:cNvSpPr/>
            <p:nvPr/>
          </p:nvSpPr>
          <p:spPr>
            <a:xfrm>
              <a:off x="3708386" y="1130420"/>
              <a:ext cx="1725742" cy="651513"/>
            </a:xfrm>
            <a:custGeom>
              <a:avLst/>
              <a:gdLst>
                <a:gd name="connsiteX0" fmla="*/ 14 w 1725742"/>
                <a:gd name="connsiteY0" fmla="*/ 190380 h 651513"/>
                <a:gd name="connsiteX1" fmla="*/ 25414 w 1725742"/>
                <a:gd name="connsiteY1" fmla="*/ 307855 h 651513"/>
                <a:gd name="connsiteX2" fmla="*/ 127014 w 1725742"/>
                <a:gd name="connsiteY2" fmla="*/ 355480 h 651513"/>
                <a:gd name="connsiteX3" fmla="*/ 276239 w 1725742"/>
                <a:gd name="connsiteY3" fmla="*/ 387230 h 651513"/>
                <a:gd name="connsiteX4" fmla="*/ 400064 w 1725742"/>
                <a:gd name="connsiteY4" fmla="*/ 425330 h 651513"/>
                <a:gd name="connsiteX5" fmla="*/ 488964 w 1725742"/>
                <a:gd name="connsiteY5" fmla="*/ 466605 h 651513"/>
                <a:gd name="connsiteX6" fmla="*/ 555639 w 1725742"/>
                <a:gd name="connsiteY6" fmla="*/ 539630 h 651513"/>
                <a:gd name="connsiteX7" fmla="*/ 606439 w 1725742"/>
                <a:gd name="connsiteY7" fmla="*/ 542805 h 651513"/>
                <a:gd name="connsiteX8" fmla="*/ 631839 w 1725742"/>
                <a:gd name="connsiteY8" fmla="*/ 523755 h 651513"/>
                <a:gd name="connsiteX9" fmla="*/ 615964 w 1725742"/>
                <a:gd name="connsiteY9" fmla="*/ 463430 h 651513"/>
                <a:gd name="connsiteX10" fmla="*/ 676289 w 1725742"/>
                <a:gd name="connsiteY10" fmla="*/ 434855 h 651513"/>
                <a:gd name="connsiteX11" fmla="*/ 742964 w 1725742"/>
                <a:gd name="connsiteY11" fmla="*/ 453905 h 651513"/>
                <a:gd name="connsiteX12" fmla="*/ 828689 w 1725742"/>
                <a:gd name="connsiteY12" fmla="*/ 453905 h 651513"/>
                <a:gd name="connsiteX13" fmla="*/ 901714 w 1725742"/>
                <a:gd name="connsiteY13" fmla="*/ 447555 h 651513"/>
                <a:gd name="connsiteX14" fmla="*/ 955689 w 1725742"/>
                <a:gd name="connsiteY14" fmla="*/ 441205 h 651513"/>
                <a:gd name="connsiteX15" fmla="*/ 990614 w 1725742"/>
                <a:gd name="connsiteY15" fmla="*/ 466605 h 651513"/>
                <a:gd name="connsiteX16" fmla="*/ 1022364 w 1725742"/>
                <a:gd name="connsiteY16" fmla="*/ 530105 h 651513"/>
                <a:gd name="connsiteX17" fmla="*/ 1063639 w 1725742"/>
                <a:gd name="connsiteY17" fmla="*/ 555505 h 651513"/>
                <a:gd name="connsiteX18" fmla="*/ 1111264 w 1725742"/>
                <a:gd name="connsiteY18" fmla="*/ 612655 h 651513"/>
                <a:gd name="connsiteX19" fmla="*/ 1136664 w 1725742"/>
                <a:gd name="connsiteY19" fmla="*/ 650755 h 651513"/>
                <a:gd name="connsiteX20" fmla="*/ 1158889 w 1725742"/>
                <a:gd name="connsiteY20" fmla="*/ 631705 h 651513"/>
                <a:gd name="connsiteX21" fmla="*/ 1184289 w 1725742"/>
                <a:gd name="connsiteY21" fmla="*/ 558680 h 651513"/>
                <a:gd name="connsiteX22" fmla="*/ 1219214 w 1725742"/>
                <a:gd name="connsiteY22" fmla="*/ 533280 h 651513"/>
                <a:gd name="connsiteX23" fmla="*/ 1292239 w 1725742"/>
                <a:gd name="connsiteY23" fmla="*/ 523755 h 651513"/>
                <a:gd name="connsiteX24" fmla="*/ 1320814 w 1725742"/>
                <a:gd name="connsiteY24" fmla="*/ 542805 h 651513"/>
                <a:gd name="connsiteX25" fmla="*/ 1381139 w 1725742"/>
                <a:gd name="connsiteY25" fmla="*/ 536455 h 651513"/>
                <a:gd name="connsiteX26" fmla="*/ 1438289 w 1725742"/>
                <a:gd name="connsiteY26" fmla="*/ 530105 h 651513"/>
                <a:gd name="connsiteX27" fmla="*/ 1479564 w 1725742"/>
                <a:gd name="connsiteY27" fmla="*/ 552330 h 651513"/>
                <a:gd name="connsiteX28" fmla="*/ 1517664 w 1725742"/>
                <a:gd name="connsiteY28" fmla="*/ 577730 h 651513"/>
                <a:gd name="connsiteX29" fmla="*/ 1568464 w 1725742"/>
                <a:gd name="connsiteY29" fmla="*/ 568205 h 651513"/>
                <a:gd name="connsiteX30" fmla="*/ 1600214 w 1725742"/>
                <a:gd name="connsiteY30" fmla="*/ 530105 h 651513"/>
                <a:gd name="connsiteX31" fmla="*/ 1616089 w 1725742"/>
                <a:gd name="connsiteY31" fmla="*/ 517405 h 651513"/>
                <a:gd name="connsiteX32" fmla="*/ 1651014 w 1725742"/>
                <a:gd name="connsiteY32" fmla="*/ 533280 h 651513"/>
                <a:gd name="connsiteX33" fmla="*/ 1679589 w 1725742"/>
                <a:gd name="connsiteY33" fmla="*/ 520580 h 651513"/>
                <a:gd name="connsiteX34" fmla="*/ 1673239 w 1725742"/>
                <a:gd name="connsiteY34" fmla="*/ 476130 h 651513"/>
                <a:gd name="connsiteX35" fmla="*/ 1660539 w 1725742"/>
                <a:gd name="connsiteY35" fmla="*/ 444380 h 651513"/>
                <a:gd name="connsiteX36" fmla="*/ 1663714 w 1725742"/>
                <a:gd name="connsiteY36" fmla="*/ 422155 h 651513"/>
                <a:gd name="connsiteX37" fmla="*/ 1685939 w 1725742"/>
                <a:gd name="connsiteY37" fmla="*/ 412630 h 651513"/>
                <a:gd name="connsiteX38" fmla="*/ 1717689 w 1725742"/>
                <a:gd name="connsiteY38" fmla="*/ 425330 h 651513"/>
                <a:gd name="connsiteX39" fmla="*/ 1724039 w 1725742"/>
                <a:gd name="connsiteY39" fmla="*/ 406280 h 651513"/>
                <a:gd name="connsiteX40" fmla="*/ 1692289 w 1725742"/>
                <a:gd name="connsiteY40" fmla="*/ 365005 h 651513"/>
                <a:gd name="connsiteX41" fmla="*/ 1651014 w 1725742"/>
                <a:gd name="connsiteY41" fmla="*/ 314205 h 651513"/>
                <a:gd name="connsiteX42" fmla="*/ 1597039 w 1725742"/>
                <a:gd name="connsiteY42" fmla="*/ 282455 h 651513"/>
                <a:gd name="connsiteX43" fmla="*/ 1558939 w 1725742"/>
                <a:gd name="connsiteY43" fmla="*/ 260230 h 651513"/>
                <a:gd name="connsiteX44" fmla="*/ 1520839 w 1725742"/>
                <a:gd name="connsiteY44" fmla="*/ 238005 h 651513"/>
                <a:gd name="connsiteX45" fmla="*/ 1482739 w 1725742"/>
                <a:gd name="connsiteY45" fmla="*/ 196730 h 651513"/>
                <a:gd name="connsiteX46" fmla="*/ 1422414 w 1725742"/>
                <a:gd name="connsiteY46" fmla="*/ 168155 h 651513"/>
                <a:gd name="connsiteX47" fmla="*/ 1358914 w 1725742"/>
                <a:gd name="connsiteY47" fmla="*/ 152280 h 651513"/>
                <a:gd name="connsiteX48" fmla="*/ 1276364 w 1725742"/>
                <a:gd name="connsiteY48" fmla="*/ 149105 h 651513"/>
                <a:gd name="connsiteX49" fmla="*/ 1216039 w 1725742"/>
                <a:gd name="connsiteY49" fmla="*/ 161805 h 651513"/>
                <a:gd name="connsiteX50" fmla="*/ 1152539 w 1725742"/>
                <a:gd name="connsiteY50" fmla="*/ 171330 h 651513"/>
                <a:gd name="connsiteX51" fmla="*/ 1054114 w 1725742"/>
                <a:gd name="connsiteY51" fmla="*/ 177680 h 651513"/>
                <a:gd name="connsiteX52" fmla="*/ 1003314 w 1725742"/>
                <a:gd name="connsiteY52" fmla="*/ 174505 h 651513"/>
                <a:gd name="connsiteX53" fmla="*/ 949339 w 1725742"/>
                <a:gd name="connsiteY53" fmla="*/ 161805 h 651513"/>
                <a:gd name="connsiteX54" fmla="*/ 882664 w 1725742"/>
                <a:gd name="connsiteY54" fmla="*/ 139580 h 651513"/>
                <a:gd name="connsiteX55" fmla="*/ 806464 w 1725742"/>
                <a:gd name="connsiteY55" fmla="*/ 107830 h 651513"/>
                <a:gd name="connsiteX56" fmla="*/ 739789 w 1725742"/>
                <a:gd name="connsiteY56" fmla="*/ 69730 h 651513"/>
                <a:gd name="connsiteX57" fmla="*/ 676289 w 1725742"/>
                <a:gd name="connsiteY57" fmla="*/ 41155 h 651513"/>
                <a:gd name="connsiteX58" fmla="*/ 619139 w 1725742"/>
                <a:gd name="connsiteY58" fmla="*/ 18930 h 651513"/>
                <a:gd name="connsiteX59" fmla="*/ 593739 w 1725742"/>
                <a:gd name="connsiteY59" fmla="*/ 3055 h 651513"/>
                <a:gd name="connsiteX60" fmla="*/ 555639 w 1725742"/>
                <a:gd name="connsiteY60" fmla="*/ 3055 h 651513"/>
                <a:gd name="connsiteX61" fmla="*/ 501664 w 1725742"/>
                <a:gd name="connsiteY61" fmla="*/ 34805 h 651513"/>
                <a:gd name="connsiteX62" fmla="*/ 454039 w 1725742"/>
                <a:gd name="connsiteY62" fmla="*/ 44330 h 651513"/>
                <a:gd name="connsiteX63" fmla="*/ 400064 w 1725742"/>
                <a:gd name="connsiteY63" fmla="*/ 63380 h 651513"/>
                <a:gd name="connsiteX64" fmla="*/ 330214 w 1725742"/>
                <a:gd name="connsiteY64" fmla="*/ 85605 h 651513"/>
                <a:gd name="connsiteX65" fmla="*/ 292114 w 1725742"/>
                <a:gd name="connsiteY65" fmla="*/ 98305 h 651513"/>
                <a:gd name="connsiteX66" fmla="*/ 238139 w 1725742"/>
                <a:gd name="connsiteY66" fmla="*/ 104655 h 651513"/>
                <a:gd name="connsiteX67" fmla="*/ 196864 w 1725742"/>
                <a:gd name="connsiteY67" fmla="*/ 107830 h 651513"/>
                <a:gd name="connsiteX68" fmla="*/ 133364 w 1725742"/>
                <a:gd name="connsiteY68" fmla="*/ 101480 h 651513"/>
                <a:gd name="connsiteX69" fmla="*/ 85739 w 1725742"/>
                <a:gd name="connsiteY69" fmla="*/ 101480 h 651513"/>
                <a:gd name="connsiteX70" fmla="*/ 53989 w 1725742"/>
                <a:gd name="connsiteY70" fmla="*/ 101480 h 651513"/>
                <a:gd name="connsiteX71" fmla="*/ 22239 w 1725742"/>
                <a:gd name="connsiteY71" fmla="*/ 107830 h 651513"/>
                <a:gd name="connsiteX72" fmla="*/ 14 w 1725742"/>
                <a:gd name="connsiteY72" fmla="*/ 190380 h 651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1725742" h="651513">
                  <a:moveTo>
                    <a:pt x="14" y="190380"/>
                  </a:moveTo>
                  <a:cubicBezTo>
                    <a:pt x="543" y="223717"/>
                    <a:pt x="4247" y="280338"/>
                    <a:pt x="25414" y="307855"/>
                  </a:cubicBezTo>
                  <a:cubicBezTo>
                    <a:pt x="46581" y="335372"/>
                    <a:pt x="85210" y="342251"/>
                    <a:pt x="127014" y="355480"/>
                  </a:cubicBezTo>
                  <a:cubicBezTo>
                    <a:pt x="168818" y="368709"/>
                    <a:pt x="230731" y="375588"/>
                    <a:pt x="276239" y="387230"/>
                  </a:cubicBezTo>
                  <a:cubicBezTo>
                    <a:pt x="321747" y="398872"/>
                    <a:pt x="364610" y="412101"/>
                    <a:pt x="400064" y="425330"/>
                  </a:cubicBezTo>
                  <a:cubicBezTo>
                    <a:pt x="435518" y="438559"/>
                    <a:pt x="463035" y="447555"/>
                    <a:pt x="488964" y="466605"/>
                  </a:cubicBezTo>
                  <a:cubicBezTo>
                    <a:pt x="514893" y="485655"/>
                    <a:pt x="536060" y="526930"/>
                    <a:pt x="555639" y="539630"/>
                  </a:cubicBezTo>
                  <a:cubicBezTo>
                    <a:pt x="575218" y="552330"/>
                    <a:pt x="593739" y="545451"/>
                    <a:pt x="606439" y="542805"/>
                  </a:cubicBezTo>
                  <a:cubicBezTo>
                    <a:pt x="619139" y="540159"/>
                    <a:pt x="630252" y="536984"/>
                    <a:pt x="631839" y="523755"/>
                  </a:cubicBezTo>
                  <a:cubicBezTo>
                    <a:pt x="633426" y="510526"/>
                    <a:pt x="608556" y="478247"/>
                    <a:pt x="615964" y="463430"/>
                  </a:cubicBezTo>
                  <a:cubicBezTo>
                    <a:pt x="623372" y="448613"/>
                    <a:pt x="655122" y="436442"/>
                    <a:pt x="676289" y="434855"/>
                  </a:cubicBezTo>
                  <a:cubicBezTo>
                    <a:pt x="697456" y="433268"/>
                    <a:pt x="717564" y="450730"/>
                    <a:pt x="742964" y="453905"/>
                  </a:cubicBezTo>
                  <a:cubicBezTo>
                    <a:pt x="768364" y="457080"/>
                    <a:pt x="802231" y="454963"/>
                    <a:pt x="828689" y="453905"/>
                  </a:cubicBezTo>
                  <a:cubicBezTo>
                    <a:pt x="855147" y="452847"/>
                    <a:pt x="880547" y="449672"/>
                    <a:pt x="901714" y="447555"/>
                  </a:cubicBezTo>
                  <a:cubicBezTo>
                    <a:pt x="922881" y="445438"/>
                    <a:pt x="940872" y="438030"/>
                    <a:pt x="955689" y="441205"/>
                  </a:cubicBezTo>
                  <a:cubicBezTo>
                    <a:pt x="970506" y="444380"/>
                    <a:pt x="979502" y="451789"/>
                    <a:pt x="990614" y="466605"/>
                  </a:cubicBezTo>
                  <a:cubicBezTo>
                    <a:pt x="1001726" y="481421"/>
                    <a:pt x="1010193" y="515288"/>
                    <a:pt x="1022364" y="530105"/>
                  </a:cubicBezTo>
                  <a:cubicBezTo>
                    <a:pt x="1034535" y="544922"/>
                    <a:pt x="1048822" y="541747"/>
                    <a:pt x="1063639" y="555505"/>
                  </a:cubicBezTo>
                  <a:cubicBezTo>
                    <a:pt x="1078456" y="569263"/>
                    <a:pt x="1099093" y="596780"/>
                    <a:pt x="1111264" y="612655"/>
                  </a:cubicBezTo>
                  <a:cubicBezTo>
                    <a:pt x="1123435" y="628530"/>
                    <a:pt x="1128726" y="647580"/>
                    <a:pt x="1136664" y="650755"/>
                  </a:cubicBezTo>
                  <a:cubicBezTo>
                    <a:pt x="1144602" y="653930"/>
                    <a:pt x="1150952" y="647051"/>
                    <a:pt x="1158889" y="631705"/>
                  </a:cubicBezTo>
                  <a:cubicBezTo>
                    <a:pt x="1166826" y="616359"/>
                    <a:pt x="1174235" y="575084"/>
                    <a:pt x="1184289" y="558680"/>
                  </a:cubicBezTo>
                  <a:cubicBezTo>
                    <a:pt x="1194343" y="542276"/>
                    <a:pt x="1201222" y="539101"/>
                    <a:pt x="1219214" y="533280"/>
                  </a:cubicBezTo>
                  <a:cubicBezTo>
                    <a:pt x="1237206" y="527459"/>
                    <a:pt x="1275306" y="522168"/>
                    <a:pt x="1292239" y="523755"/>
                  </a:cubicBezTo>
                  <a:cubicBezTo>
                    <a:pt x="1309172" y="525343"/>
                    <a:pt x="1305997" y="540688"/>
                    <a:pt x="1320814" y="542805"/>
                  </a:cubicBezTo>
                  <a:cubicBezTo>
                    <a:pt x="1335631" y="544922"/>
                    <a:pt x="1381139" y="536455"/>
                    <a:pt x="1381139" y="536455"/>
                  </a:cubicBezTo>
                  <a:cubicBezTo>
                    <a:pt x="1400718" y="534338"/>
                    <a:pt x="1421885" y="527459"/>
                    <a:pt x="1438289" y="530105"/>
                  </a:cubicBezTo>
                  <a:cubicBezTo>
                    <a:pt x="1454693" y="532751"/>
                    <a:pt x="1466335" y="544393"/>
                    <a:pt x="1479564" y="552330"/>
                  </a:cubicBezTo>
                  <a:cubicBezTo>
                    <a:pt x="1492793" y="560267"/>
                    <a:pt x="1502847" y="575084"/>
                    <a:pt x="1517664" y="577730"/>
                  </a:cubicBezTo>
                  <a:cubicBezTo>
                    <a:pt x="1532481" y="580376"/>
                    <a:pt x="1554706" y="576143"/>
                    <a:pt x="1568464" y="568205"/>
                  </a:cubicBezTo>
                  <a:cubicBezTo>
                    <a:pt x="1582222" y="560268"/>
                    <a:pt x="1592277" y="538572"/>
                    <a:pt x="1600214" y="530105"/>
                  </a:cubicBezTo>
                  <a:cubicBezTo>
                    <a:pt x="1608152" y="521638"/>
                    <a:pt x="1607622" y="516876"/>
                    <a:pt x="1616089" y="517405"/>
                  </a:cubicBezTo>
                  <a:cubicBezTo>
                    <a:pt x="1624556" y="517934"/>
                    <a:pt x="1640431" y="532751"/>
                    <a:pt x="1651014" y="533280"/>
                  </a:cubicBezTo>
                  <a:cubicBezTo>
                    <a:pt x="1661597" y="533809"/>
                    <a:pt x="1675885" y="530105"/>
                    <a:pt x="1679589" y="520580"/>
                  </a:cubicBezTo>
                  <a:cubicBezTo>
                    <a:pt x="1683293" y="511055"/>
                    <a:pt x="1676414" y="488830"/>
                    <a:pt x="1673239" y="476130"/>
                  </a:cubicBezTo>
                  <a:cubicBezTo>
                    <a:pt x="1670064" y="463430"/>
                    <a:pt x="1662126" y="453376"/>
                    <a:pt x="1660539" y="444380"/>
                  </a:cubicBezTo>
                  <a:cubicBezTo>
                    <a:pt x="1658952" y="435384"/>
                    <a:pt x="1659481" y="427447"/>
                    <a:pt x="1663714" y="422155"/>
                  </a:cubicBezTo>
                  <a:cubicBezTo>
                    <a:pt x="1667947" y="416863"/>
                    <a:pt x="1676943" y="412101"/>
                    <a:pt x="1685939" y="412630"/>
                  </a:cubicBezTo>
                  <a:cubicBezTo>
                    <a:pt x="1694935" y="413159"/>
                    <a:pt x="1711339" y="426388"/>
                    <a:pt x="1717689" y="425330"/>
                  </a:cubicBezTo>
                  <a:cubicBezTo>
                    <a:pt x="1724039" y="424272"/>
                    <a:pt x="1728272" y="416334"/>
                    <a:pt x="1724039" y="406280"/>
                  </a:cubicBezTo>
                  <a:cubicBezTo>
                    <a:pt x="1719806" y="396226"/>
                    <a:pt x="1704460" y="380351"/>
                    <a:pt x="1692289" y="365005"/>
                  </a:cubicBezTo>
                  <a:cubicBezTo>
                    <a:pt x="1680118" y="349659"/>
                    <a:pt x="1666889" y="327963"/>
                    <a:pt x="1651014" y="314205"/>
                  </a:cubicBezTo>
                  <a:cubicBezTo>
                    <a:pt x="1635139" y="300447"/>
                    <a:pt x="1597039" y="282455"/>
                    <a:pt x="1597039" y="282455"/>
                  </a:cubicBezTo>
                  <a:lnTo>
                    <a:pt x="1558939" y="260230"/>
                  </a:lnTo>
                  <a:cubicBezTo>
                    <a:pt x="1546239" y="252822"/>
                    <a:pt x="1533539" y="248588"/>
                    <a:pt x="1520839" y="238005"/>
                  </a:cubicBezTo>
                  <a:cubicBezTo>
                    <a:pt x="1508139" y="227422"/>
                    <a:pt x="1499143" y="208372"/>
                    <a:pt x="1482739" y="196730"/>
                  </a:cubicBezTo>
                  <a:cubicBezTo>
                    <a:pt x="1466335" y="185088"/>
                    <a:pt x="1443051" y="175563"/>
                    <a:pt x="1422414" y="168155"/>
                  </a:cubicBezTo>
                  <a:cubicBezTo>
                    <a:pt x="1401777" y="160747"/>
                    <a:pt x="1383256" y="155455"/>
                    <a:pt x="1358914" y="152280"/>
                  </a:cubicBezTo>
                  <a:cubicBezTo>
                    <a:pt x="1334572" y="149105"/>
                    <a:pt x="1300177" y="147517"/>
                    <a:pt x="1276364" y="149105"/>
                  </a:cubicBezTo>
                  <a:cubicBezTo>
                    <a:pt x="1252551" y="150693"/>
                    <a:pt x="1236677" y="158101"/>
                    <a:pt x="1216039" y="161805"/>
                  </a:cubicBezTo>
                  <a:cubicBezTo>
                    <a:pt x="1195401" y="165509"/>
                    <a:pt x="1179527" y="168684"/>
                    <a:pt x="1152539" y="171330"/>
                  </a:cubicBezTo>
                  <a:cubicBezTo>
                    <a:pt x="1125552" y="173976"/>
                    <a:pt x="1078985" y="177151"/>
                    <a:pt x="1054114" y="177680"/>
                  </a:cubicBezTo>
                  <a:cubicBezTo>
                    <a:pt x="1029243" y="178209"/>
                    <a:pt x="1020777" y="177151"/>
                    <a:pt x="1003314" y="174505"/>
                  </a:cubicBezTo>
                  <a:cubicBezTo>
                    <a:pt x="985851" y="171859"/>
                    <a:pt x="969447" y="167626"/>
                    <a:pt x="949339" y="161805"/>
                  </a:cubicBezTo>
                  <a:cubicBezTo>
                    <a:pt x="929231" y="155984"/>
                    <a:pt x="906476" y="148576"/>
                    <a:pt x="882664" y="139580"/>
                  </a:cubicBezTo>
                  <a:cubicBezTo>
                    <a:pt x="858852" y="130584"/>
                    <a:pt x="830277" y="119472"/>
                    <a:pt x="806464" y="107830"/>
                  </a:cubicBezTo>
                  <a:cubicBezTo>
                    <a:pt x="782651" y="96188"/>
                    <a:pt x="761485" y="80842"/>
                    <a:pt x="739789" y="69730"/>
                  </a:cubicBezTo>
                  <a:cubicBezTo>
                    <a:pt x="718093" y="58618"/>
                    <a:pt x="696397" y="49622"/>
                    <a:pt x="676289" y="41155"/>
                  </a:cubicBezTo>
                  <a:cubicBezTo>
                    <a:pt x="656181" y="32688"/>
                    <a:pt x="632897" y="25280"/>
                    <a:pt x="619139" y="18930"/>
                  </a:cubicBezTo>
                  <a:cubicBezTo>
                    <a:pt x="605381" y="12580"/>
                    <a:pt x="604322" y="5701"/>
                    <a:pt x="593739" y="3055"/>
                  </a:cubicBezTo>
                  <a:cubicBezTo>
                    <a:pt x="583156" y="409"/>
                    <a:pt x="570985" y="-2237"/>
                    <a:pt x="555639" y="3055"/>
                  </a:cubicBezTo>
                  <a:cubicBezTo>
                    <a:pt x="540293" y="8347"/>
                    <a:pt x="518597" y="27926"/>
                    <a:pt x="501664" y="34805"/>
                  </a:cubicBezTo>
                  <a:cubicBezTo>
                    <a:pt x="484731" y="41684"/>
                    <a:pt x="470972" y="39568"/>
                    <a:pt x="454039" y="44330"/>
                  </a:cubicBezTo>
                  <a:cubicBezTo>
                    <a:pt x="437106" y="49092"/>
                    <a:pt x="420701" y="56501"/>
                    <a:pt x="400064" y="63380"/>
                  </a:cubicBezTo>
                  <a:cubicBezTo>
                    <a:pt x="379427" y="70259"/>
                    <a:pt x="330214" y="85605"/>
                    <a:pt x="330214" y="85605"/>
                  </a:cubicBezTo>
                  <a:cubicBezTo>
                    <a:pt x="312222" y="91426"/>
                    <a:pt x="307460" y="95130"/>
                    <a:pt x="292114" y="98305"/>
                  </a:cubicBezTo>
                  <a:cubicBezTo>
                    <a:pt x="276768" y="101480"/>
                    <a:pt x="254014" y="103067"/>
                    <a:pt x="238139" y="104655"/>
                  </a:cubicBezTo>
                  <a:cubicBezTo>
                    <a:pt x="222264" y="106242"/>
                    <a:pt x="214326" y="108359"/>
                    <a:pt x="196864" y="107830"/>
                  </a:cubicBezTo>
                  <a:cubicBezTo>
                    <a:pt x="179402" y="107301"/>
                    <a:pt x="151885" y="102538"/>
                    <a:pt x="133364" y="101480"/>
                  </a:cubicBezTo>
                  <a:cubicBezTo>
                    <a:pt x="114843" y="100422"/>
                    <a:pt x="85739" y="101480"/>
                    <a:pt x="85739" y="101480"/>
                  </a:cubicBezTo>
                  <a:cubicBezTo>
                    <a:pt x="72510" y="101480"/>
                    <a:pt x="64572" y="100422"/>
                    <a:pt x="53989" y="101480"/>
                  </a:cubicBezTo>
                  <a:cubicBezTo>
                    <a:pt x="43406" y="102538"/>
                    <a:pt x="30706" y="97247"/>
                    <a:pt x="22239" y="107830"/>
                  </a:cubicBezTo>
                  <a:cubicBezTo>
                    <a:pt x="13772" y="118413"/>
                    <a:pt x="-515" y="157043"/>
                    <a:pt x="14" y="190380"/>
                  </a:cubicBezTo>
                  <a:close/>
                </a:path>
              </a:pathLst>
            </a:custGeom>
            <a:solidFill>
              <a:srgbClr val="C00000"/>
            </a:solidFill>
            <a:ln>
              <a:solidFill>
                <a:srgbClr val="AC211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5171732" y="1853241"/>
              <a:ext cx="314846" cy="836224"/>
            </a:xfrm>
            <a:custGeom>
              <a:avLst/>
              <a:gdLst>
                <a:gd name="connsiteX0" fmla="*/ 32093 w 314846"/>
                <a:gd name="connsiteY0" fmla="*/ 537534 h 836224"/>
                <a:gd name="connsiteX1" fmla="*/ 92418 w 314846"/>
                <a:gd name="connsiteY1" fmla="*/ 420059 h 836224"/>
                <a:gd name="connsiteX2" fmla="*/ 140043 w 314846"/>
                <a:gd name="connsiteY2" fmla="*/ 353384 h 836224"/>
                <a:gd name="connsiteX3" fmla="*/ 187668 w 314846"/>
                <a:gd name="connsiteY3" fmla="*/ 264484 h 836224"/>
                <a:gd name="connsiteX4" fmla="*/ 206718 w 314846"/>
                <a:gd name="connsiteY4" fmla="*/ 188284 h 836224"/>
                <a:gd name="connsiteX5" fmla="*/ 241643 w 314846"/>
                <a:gd name="connsiteY5" fmla="*/ 118434 h 836224"/>
                <a:gd name="connsiteX6" fmla="*/ 254343 w 314846"/>
                <a:gd name="connsiteY6" fmla="*/ 58109 h 836224"/>
                <a:gd name="connsiteX7" fmla="*/ 279743 w 314846"/>
                <a:gd name="connsiteY7" fmla="*/ 16834 h 836224"/>
                <a:gd name="connsiteX8" fmla="*/ 308318 w 314846"/>
                <a:gd name="connsiteY8" fmla="*/ 959 h 836224"/>
                <a:gd name="connsiteX9" fmla="*/ 314668 w 314846"/>
                <a:gd name="connsiteY9" fmla="*/ 42234 h 836224"/>
                <a:gd name="connsiteX10" fmla="*/ 311493 w 314846"/>
                <a:gd name="connsiteY10" fmla="*/ 99384 h 836224"/>
                <a:gd name="connsiteX11" fmla="*/ 295618 w 314846"/>
                <a:gd name="connsiteY11" fmla="*/ 127959 h 836224"/>
                <a:gd name="connsiteX12" fmla="*/ 279743 w 314846"/>
                <a:gd name="connsiteY12" fmla="*/ 143834 h 836224"/>
                <a:gd name="connsiteX13" fmla="*/ 289268 w 314846"/>
                <a:gd name="connsiteY13" fmla="*/ 137484 h 836224"/>
                <a:gd name="connsiteX14" fmla="*/ 286093 w 314846"/>
                <a:gd name="connsiteY14" fmla="*/ 162884 h 836224"/>
                <a:gd name="connsiteX15" fmla="*/ 276568 w 314846"/>
                <a:gd name="connsiteY15" fmla="*/ 216859 h 836224"/>
                <a:gd name="connsiteX16" fmla="*/ 267043 w 314846"/>
                <a:gd name="connsiteY16" fmla="*/ 254959 h 836224"/>
                <a:gd name="connsiteX17" fmla="*/ 282918 w 314846"/>
                <a:gd name="connsiteY17" fmla="*/ 264484 h 836224"/>
                <a:gd name="connsiteX18" fmla="*/ 305143 w 314846"/>
                <a:gd name="connsiteY18" fmla="*/ 299409 h 836224"/>
                <a:gd name="connsiteX19" fmla="*/ 301968 w 314846"/>
                <a:gd name="connsiteY19" fmla="*/ 340684 h 836224"/>
                <a:gd name="connsiteX20" fmla="*/ 279743 w 314846"/>
                <a:gd name="connsiteY20" fmla="*/ 362909 h 836224"/>
                <a:gd name="connsiteX21" fmla="*/ 267043 w 314846"/>
                <a:gd name="connsiteY21" fmla="*/ 378784 h 836224"/>
                <a:gd name="connsiteX22" fmla="*/ 241643 w 314846"/>
                <a:gd name="connsiteY22" fmla="*/ 410534 h 836224"/>
                <a:gd name="connsiteX23" fmla="*/ 232118 w 314846"/>
                <a:gd name="connsiteY23" fmla="*/ 432759 h 836224"/>
                <a:gd name="connsiteX24" fmla="*/ 241643 w 314846"/>
                <a:gd name="connsiteY24" fmla="*/ 451809 h 836224"/>
                <a:gd name="connsiteX25" fmla="*/ 273393 w 314846"/>
                <a:gd name="connsiteY25" fmla="*/ 470859 h 836224"/>
                <a:gd name="connsiteX26" fmla="*/ 286093 w 314846"/>
                <a:gd name="connsiteY26" fmla="*/ 458159 h 836224"/>
                <a:gd name="connsiteX27" fmla="*/ 289268 w 314846"/>
                <a:gd name="connsiteY27" fmla="*/ 467684 h 836224"/>
                <a:gd name="connsiteX28" fmla="*/ 254343 w 314846"/>
                <a:gd name="connsiteY28" fmla="*/ 550234 h 836224"/>
                <a:gd name="connsiteX29" fmla="*/ 178143 w 314846"/>
                <a:gd name="connsiteY29" fmla="*/ 664534 h 836224"/>
                <a:gd name="connsiteX30" fmla="*/ 159093 w 314846"/>
                <a:gd name="connsiteY30" fmla="*/ 708984 h 836224"/>
                <a:gd name="connsiteX31" fmla="*/ 120993 w 314846"/>
                <a:gd name="connsiteY31" fmla="*/ 750259 h 836224"/>
                <a:gd name="connsiteX32" fmla="*/ 76543 w 314846"/>
                <a:gd name="connsiteY32" fmla="*/ 788359 h 836224"/>
                <a:gd name="connsiteX33" fmla="*/ 51143 w 314846"/>
                <a:gd name="connsiteY33" fmla="*/ 816934 h 836224"/>
                <a:gd name="connsiteX34" fmla="*/ 19393 w 314846"/>
                <a:gd name="connsiteY34" fmla="*/ 835984 h 836224"/>
                <a:gd name="connsiteX35" fmla="*/ 343 w 314846"/>
                <a:gd name="connsiteY35" fmla="*/ 823284 h 836224"/>
                <a:gd name="connsiteX36" fmla="*/ 35268 w 314846"/>
                <a:gd name="connsiteY36" fmla="*/ 766134 h 836224"/>
                <a:gd name="connsiteX37" fmla="*/ 63843 w 314846"/>
                <a:gd name="connsiteY37" fmla="*/ 728034 h 836224"/>
                <a:gd name="connsiteX38" fmla="*/ 101943 w 314846"/>
                <a:gd name="connsiteY38" fmla="*/ 683584 h 836224"/>
                <a:gd name="connsiteX39" fmla="*/ 120993 w 314846"/>
                <a:gd name="connsiteY39" fmla="*/ 651834 h 836224"/>
                <a:gd name="connsiteX40" fmla="*/ 127343 w 314846"/>
                <a:gd name="connsiteY40" fmla="*/ 623259 h 836224"/>
                <a:gd name="connsiteX41" fmla="*/ 117818 w 314846"/>
                <a:gd name="connsiteY41" fmla="*/ 610559 h 836224"/>
                <a:gd name="connsiteX42" fmla="*/ 101943 w 314846"/>
                <a:gd name="connsiteY42" fmla="*/ 620084 h 836224"/>
                <a:gd name="connsiteX43" fmla="*/ 86068 w 314846"/>
                <a:gd name="connsiteY43" fmla="*/ 632784 h 836224"/>
                <a:gd name="connsiteX44" fmla="*/ 67018 w 314846"/>
                <a:gd name="connsiteY44" fmla="*/ 613734 h 836224"/>
                <a:gd name="connsiteX45" fmla="*/ 76543 w 314846"/>
                <a:gd name="connsiteY45" fmla="*/ 591509 h 836224"/>
                <a:gd name="connsiteX46" fmla="*/ 79718 w 314846"/>
                <a:gd name="connsiteY46" fmla="*/ 578809 h 836224"/>
                <a:gd name="connsiteX47" fmla="*/ 82893 w 314846"/>
                <a:gd name="connsiteY47" fmla="*/ 559759 h 836224"/>
                <a:gd name="connsiteX48" fmla="*/ 32093 w 314846"/>
                <a:gd name="connsiteY48" fmla="*/ 537534 h 836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14846" h="836224">
                  <a:moveTo>
                    <a:pt x="32093" y="537534"/>
                  </a:moveTo>
                  <a:cubicBezTo>
                    <a:pt x="33681" y="514251"/>
                    <a:pt x="74426" y="450751"/>
                    <a:pt x="92418" y="420059"/>
                  </a:cubicBezTo>
                  <a:cubicBezTo>
                    <a:pt x="110410" y="389367"/>
                    <a:pt x="124168" y="379313"/>
                    <a:pt x="140043" y="353384"/>
                  </a:cubicBezTo>
                  <a:cubicBezTo>
                    <a:pt x="155918" y="327455"/>
                    <a:pt x="176556" y="292001"/>
                    <a:pt x="187668" y="264484"/>
                  </a:cubicBezTo>
                  <a:cubicBezTo>
                    <a:pt x="198780" y="236967"/>
                    <a:pt x="197722" y="212626"/>
                    <a:pt x="206718" y="188284"/>
                  </a:cubicBezTo>
                  <a:cubicBezTo>
                    <a:pt x="215714" y="163942"/>
                    <a:pt x="233706" y="140130"/>
                    <a:pt x="241643" y="118434"/>
                  </a:cubicBezTo>
                  <a:cubicBezTo>
                    <a:pt x="249580" y="96738"/>
                    <a:pt x="247993" y="75042"/>
                    <a:pt x="254343" y="58109"/>
                  </a:cubicBezTo>
                  <a:cubicBezTo>
                    <a:pt x="260693" y="41176"/>
                    <a:pt x="270747" y="26359"/>
                    <a:pt x="279743" y="16834"/>
                  </a:cubicBezTo>
                  <a:cubicBezTo>
                    <a:pt x="288739" y="7309"/>
                    <a:pt x="302497" y="-3274"/>
                    <a:pt x="308318" y="959"/>
                  </a:cubicBezTo>
                  <a:cubicBezTo>
                    <a:pt x="314139" y="5192"/>
                    <a:pt x="314139" y="25830"/>
                    <a:pt x="314668" y="42234"/>
                  </a:cubicBezTo>
                  <a:cubicBezTo>
                    <a:pt x="315197" y="58638"/>
                    <a:pt x="314668" y="85097"/>
                    <a:pt x="311493" y="99384"/>
                  </a:cubicBezTo>
                  <a:cubicBezTo>
                    <a:pt x="308318" y="113671"/>
                    <a:pt x="300910" y="120551"/>
                    <a:pt x="295618" y="127959"/>
                  </a:cubicBezTo>
                  <a:cubicBezTo>
                    <a:pt x="290326" y="135367"/>
                    <a:pt x="280801" y="142246"/>
                    <a:pt x="279743" y="143834"/>
                  </a:cubicBezTo>
                  <a:cubicBezTo>
                    <a:pt x="278685" y="145422"/>
                    <a:pt x="288210" y="134309"/>
                    <a:pt x="289268" y="137484"/>
                  </a:cubicBezTo>
                  <a:cubicBezTo>
                    <a:pt x="290326" y="140659"/>
                    <a:pt x="288210" y="149655"/>
                    <a:pt x="286093" y="162884"/>
                  </a:cubicBezTo>
                  <a:cubicBezTo>
                    <a:pt x="283976" y="176113"/>
                    <a:pt x="279743" y="201513"/>
                    <a:pt x="276568" y="216859"/>
                  </a:cubicBezTo>
                  <a:cubicBezTo>
                    <a:pt x="273393" y="232205"/>
                    <a:pt x="265985" y="247022"/>
                    <a:pt x="267043" y="254959"/>
                  </a:cubicBezTo>
                  <a:cubicBezTo>
                    <a:pt x="268101" y="262896"/>
                    <a:pt x="276568" y="257076"/>
                    <a:pt x="282918" y="264484"/>
                  </a:cubicBezTo>
                  <a:cubicBezTo>
                    <a:pt x="289268" y="271892"/>
                    <a:pt x="301968" y="286709"/>
                    <a:pt x="305143" y="299409"/>
                  </a:cubicBezTo>
                  <a:cubicBezTo>
                    <a:pt x="308318" y="312109"/>
                    <a:pt x="306201" y="330101"/>
                    <a:pt x="301968" y="340684"/>
                  </a:cubicBezTo>
                  <a:cubicBezTo>
                    <a:pt x="297735" y="351267"/>
                    <a:pt x="285564" y="356559"/>
                    <a:pt x="279743" y="362909"/>
                  </a:cubicBezTo>
                  <a:cubicBezTo>
                    <a:pt x="273922" y="369259"/>
                    <a:pt x="267043" y="378784"/>
                    <a:pt x="267043" y="378784"/>
                  </a:cubicBezTo>
                  <a:cubicBezTo>
                    <a:pt x="260693" y="386721"/>
                    <a:pt x="247464" y="401538"/>
                    <a:pt x="241643" y="410534"/>
                  </a:cubicBezTo>
                  <a:cubicBezTo>
                    <a:pt x="235822" y="419530"/>
                    <a:pt x="232118" y="425880"/>
                    <a:pt x="232118" y="432759"/>
                  </a:cubicBezTo>
                  <a:cubicBezTo>
                    <a:pt x="232118" y="439638"/>
                    <a:pt x="234764" y="445459"/>
                    <a:pt x="241643" y="451809"/>
                  </a:cubicBezTo>
                  <a:cubicBezTo>
                    <a:pt x="248522" y="458159"/>
                    <a:pt x="265985" y="469801"/>
                    <a:pt x="273393" y="470859"/>
                  </a:cubicBezTo>
                  <a:cubicBezTo>
                    <a:pt x="280801" y="471917"/>
                    <a:pt x="283447" y="458688"/>
                    <a:pt x="286093" y="458159"/>
                  </a:cubicBezTo>
                  <a:cubicBezTo>
                    <a:pt x="288739" y="457630"/>
                    <a:pt x="294560" y="452338"/>
                    <a:pt x="289268" y="467684"/>
                  </a:cubicBezTo>
                  <a:cubicBezTo>
                    <a:pt x="283976" y="483030"/>
                    <a:pt x="272864" y="517426"/>
                    <a:pt x="254343" y="550234"/>
                  </a:cubicBezTo>
                  <a:cubicBezTo>
                    <a:pt x="235822" y="583042"/>
                    <a:pt x="194018" y="638076"/>
                    <a:pt x="178143" y="664534"/>
                  </a:cubicBezTo>
                  <a:cubicBezTo>
                    <a:pt x="162268" y="690992"/>
                    <a:pt x="168618" y="694697"/>
                    <a:pt x="159093" y="708984"/>
                  </a:cubicBezTo>
                  <a:cubicBezTo>
                    <a:pt x="149568" y="723271"/>
                    <a:pt x="134751" y="737030"/>
                    <a:pt x="120993" y="750259"/>
                  </a:cubicBezTo>
                  <a:cubicBezTo>
                    <a:pt x="107235" y="763488"/>
                    <a:pt x="88185" y="777247"/>
                    <a:pt x="76543" y="788359"/>
                  </a:cubicBezTo>
                  <a:cubicBezTo>
                    <a:pt x="64901" y="799472"/>
                    <a:pt x="60668" y="808997"/>
                    <a:pt x="51143" y="816934"/>
                  </a:cubicBezTo>
                  <a:cubicBezTo>
                    <a:pt x="41618" y="824871"/>
                    <a:pt x="27860" y="834926"/>
                    <a:pt x="19393" y="835984"/>
                  </a:cubicBezTo>
                  <a:cubicBezTo>
                    <a:pt x="10926" y="837042"/>
                    <a:pt x="-2303" y="834926"/>
                    <a:pt x="343" y="823284"/>
                  </a:cubicBezTo>
                  <a:cubicBezTo>
                    <a:pt x="2989" y="811642"/>
                    <a:pt x="24685" y="782009"/>
                    <a:pt x="35268" y="766134"/>
                  </a:cubicBezTo>
                  <a:cubicBezTo>
                    <a:pt x="45851" y="750259"/>
                    <a:pt x="52730" y="741792"/>
                    <a:pt x="63843" y="728034"/>
                  </a:cubicBezTo>
                  <a:cubicBezTo>
                    <a:pt x="74956" y="714276"/>
                    <a:pt x="92418" y="696284"/>
                    <a:pt x="101943" y="683584"/>
                  </a:cubicBezTo>
                  <a:cubicBezTo>
                    <a:pt x="111468" y="670884"/>
                    <a:pt x="116760" y="661888"/>
                    <a:pt x="120993" y="651834"/>
                  </a:cubicBezTo>
                  <a:cubicBezTo>
                    <a:pt x="125226" y="641780"/>
                    <a:pt x="127872" y="630138"/>
                    <a:pt x="127343" y="623259"/>
                  </a:cubicBezTo>
                  <a:cubicBezTo>
                    <a:pt x="126814" y="616380"/>
                    <a:pt x="122051" y="611088"/>
                    <a:pt x="117818" y="610559"/>
                  </a:cubicBezTo>
                  <a:cubicBezTo>
                    <a:pt x="113585" y="610030"/>
                    <a:pt x="107235" y="616380"/>
                    <a:pt x="101943" y="620084"/>
                  </a:cubicBezTo>
                  <a:cubicBezTo>
                    <a:pt x="96651" y="623788"/>
                    <a:pt x="91889" y="633842"/>
                    <a:pt x="86068" y="632784"/>
                  </a:cubicBezTo>
                  <a:cubicBezTo>
                    <a:pt x="80247" y="631726"/>
                    <a:pt x="68605" y="620613"/>
                    <a:pt x="67018" y="613734"/>
                  </a:cubicBezTo>
                  <a:cubicBezTo>
                    <a:pt x="65431" y="606855"/>
                    <a:pt x="74426" y="597330"/>
                    <a:pt x="76543" y="591509"/>
                  </a:cubicBezTo>
                  <a:cubicBezTo>
                    <a:pt x="78660" y="585688"/>
                    <a:pt x="78660" y="584100"/>
                    <a:pt x="79718" y="578809"/>
                  </a:cubicBezTo>
                  <a:cubicBezTo>
                    <a:pt x="80776" y="573518"/>
                    <a:pt x="83951" y="566109"/>
                    <a:pt x="82893" y="559759"/>
                  </a:cubicBezTo>
                  <a:cubicBezTo>
                    <a:pt x="81835" y="553409"/>
                    <a:pt x="30505" y="560817"/>
                    <a:pt x="32093" y="537534"/>
                  </a:cubicBezTo>
                  <a:close/>
                </a:path>
              </a:pathLst>
            </a:custGeom>
            <a:solidFill>
              <a:srgbClr val="C00000"/>
            </a:solidFill>
            <a:ln>
              <a:solidFill>
                <a:srgbClr val="AC211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3585573" y="-720580"/>
              <a:ext cx="1162021" cy="1600093"/>
            </a:xfrm>
            <a:custGeom>
              <a:avLst/>
              <a:gdLst>
                <a:gd name="connsiteX0" fmla="*/ 4441 w 1162021"/>
                <a:gd name="connsiteY0" fmla="*/ 1233439 h 1600093"/>
                <a:gd name="connsiteX1" fmla="*/ 183345 w 1162021"/>
                <a:gd name="connsiteY1" fmla="*/ 1141999 h 1600093"/>
                <a:gd name="connsiteX2" fmla="*/ 302615 w 1162021"/>
                <a:gd name="connsiteY2" fmla="*/ 1018754 h 1600093"/>
                <a:gd name="connsiteX3" fmla="*/ 429836 w 1162021"/>
                <a:gd name="connsiteY3" fmla="*/ 855752 h 1600093"/>
                <a:gd name="connsiteX4" fmla="*/ 545130 w 1162021"/>
                <a:gd name="connsiteY4" fmla="*/ 692750 h 1600093"/>
                <a:gd name="connsiteX5" fmla="*/ 600789 w 1162021"/>
                <a:gd name="connsiteY5" fmla="*/ 549627 h 1600093"/>
                <a:gd name="connsiteX6" fmla="*/ 604764 w 1162021"/>
                <a:gd name="connsiteY6" fmla="*/ 378674 h 1600093"/>
                <a:gd name="connsiteX7" fmla="*/ 624643 w 1162021"/>
                <a:gd name="connsiteY7" fmla="*/ 235550 h 1600093"/>
                <a:gd name="connsiteX8" fmla="*/ 680302 w 1162021"/>
                <a:gd name="connsiteY8" fmla="*/ 136159 h 1600093"/>
                <a:gd name="connsiteX9" fmla="*/ 755839 w 1162021"/>
                <a:gd name="connsiteY9" fmla="*/ 64597 h 1600093"/>
                <a:gd name="connsiteX10" fmla="*/ 851255 w 1162021"/>
                <a:gd name="connsiteY10" fmla="*/ 987 h 1600093"/>
                <a:gd name="connsiteX11" fmla="*/ 871133 w 1162021"/>
                <a:gd name="connsiteY11" fmla="*/ 28817 h 1600093"/>
                <a:gd name="connsiteX12" fmla="*/ 859206 w 1162021"/>
                <a:gd name="connsiteY12" fmla="*/ 68573 h 1600093"/>
                <a:gd name="connsiteX13" fmla="*/ 859206 w 1162021"/>
                <a:gd name="connsiteY13" fmla="*/ 80500 h 1600093"/>
                <a:gd name="connsiteX14" fmla="*/ 926792 w 1162021"/>
                <a:gd name="connsiteY14" fmla="*/ 68573 h 1600093"/>
                <a:gd name="connsiteX15" fmla="*/ 990403 w 1162021"/>
                <a:gd name="connsiteY15" fmla="*/ 40743 h 1600093"/>
                <a:gd name="connsiteX16" fmla="*/ 1042086 w 1162021"/>
                <a:gd name="connsiteY16" fmla="*/ 40743 h 1600093"/>
                <a:gd name="connsiteX17" fmla="*/ 1069916 w 1162021"/>
                <a:gd name="connsiteY17" fmla="*/ 60622 h 1600093"/>
                <a:gd name="connsiteX18" fmla="*/ 1026184 w 1162021"/>
                <a:gd name="connsiteY18" fmla="*/ 100378 h 1600093"/>
                <a:gd name="connsiteX19" fmla="*/ 998354 w 1162021"/>
                <a:gd name="connsiteY19" fmla="*/ 124232 h 1600093"/>
                <a:gd name="connsiteX20" fmla="*/ 986427 w 1162021"/>
                <a:gd name="connsiteY20" fmla="*/ 152062 h 1600093"/>
                <a:gd name="connsiteX21" fmla="*/ 1026184 w 1162021"/>
                <a:gd name="connsiteY21" fmla="*/ 160013 h 1600093"/>
                <a:gd name="connsiteX22" fmla="*/ 1081843 w 1162021"/>
                <a:gd name="connsiteY22" fmla="*/ 152062 h 1600093"/>
                <a:gd name="connsiteX23" fmla="*/ 1137502 w 1162021"/>
                <a:gd name="connsiteY23" fmla="*/ 163989 h 1600093"/>
                <a:gd name="connsiteX24" fmla="*/ 1161356 w 1162021"/>
                <a:gd name="connsiteY24" fmla="*/ 195794 h 1600093"/>
                <a:gd name="connsiteX25" fmla="*/ 1113648 w 1162021"/>
                <a:gd name="connsiteY25" fmla="*/ 219648 h 1600093"/>
                <a:gd name="connsiteX26" fmla="*/ 1077867 w 1162021"/>
                <a:gd name="connsiteY26" fmla="*/ 227599 h 1600093"/>
                <a:gd name="connsiteX27" fmla="*/ 1054013 w 1162021"/>
                <a:gd name="connsiteY27" fmla="*/ 255429 h 1600093"/>
                <a:gd name="connsiteX28" fmla="*/ 1077867 w 1162021"/>
                <a:gd name="connsiteY28" fmla="*/ 295185 h 1600093"/>
                <a:gd name="connsiteX29" fmla="*/ 1077867 w 1162021"/>
                <a:gd name="connsiteY29" fmla="*/ 330966 h 1600093"/>
                <a:gd name="connsiteX30" fmla="*/ 1054013 w 1162021"/>
                <a:gd name="connsiteY30" fmla="*/ 362771 h 1600093"/>
                <a:gd name="connsiteX31" fmla="*/ 1026184 w 1162021"/>
                <a:gd name="connsiteY31" fmla="*/ 414455 h 1600093"/>
                <a:gd name="connsiteX32" fmla="*/ 1010281 w 1162021"/>
                <a:gd name="connsiteY32" fmla="*/ 466138 h 1600093"/>
                <a:gd name="connsiteX33" fmla="*/ 1038110 w 1162021"/>
                <a:gd name="connsiteY33" fmla="*/ 478065 h 1600093"/>
                <a:gd name="connsiteX34" fmla="*/ 1057989 w 1162021"/>
                <a:gd name="connsiteY34" fmla="*/ 470114 h 1600093"/>
                <a:gd name="connsiteX35" fmla="*/ 1065940 w 1162021"/>
                <a:gd name="connsiteY35" fmla="*/ 513846 h 1600093"/>
                <a:gd name="connsiteX36" fmla="*/ 1065940 w 1162021"/>
                <a:gd name="connsiteY36" fmla="*/ 553603 h 1600093"/>
                <a:gd name="connsiteX37" fmla="*/ 1034135 w 1162021"/>
                <a:gd name="connsiteY37" fmla="*/ 589383 h 1600093"/>
                <a:gd name="connsiteX38" fmla="*/ 978476 w 1162021"/>
                <a:gd name="connsiteY38" fmla="*/ 641067 h 1600093"/>
                <a:gd name="connsiteX39" fmla="*/ 934744 w 1162021"/>
                <a:gd name="connsiteY39" fmla="*/ 688775 h 1600093"/>
                <a:gd name="connsiteX40" fmla="*/ 910890 w 1162021"/>
                <a:gd name="connsiteY40" fmla="*/ 724556 h 1600093"/>
                <a:gd name="connsiteX41" fmla="*/ 891011 w 1162021"/>
                <a:gd name="connsiteY41" fmla="*/ 792142 h 1600093"/>
                <a:gd name="connsiteX42" fmla="*/ 894987 w 1162021"/>
                <a:gd name="connsiteY42" fmla="*/ 835874 h 1600093"/>
                <a:gd name="connsiteX43" fmla="*/ 918841 w 1162021"/>
                <a:gd name="connsiteY43" fmla="*/ 859728 h 1600093"/>
                <a:gd name="connsiteX44" fmla="*/ 918841 w 1162021"/>
                <a:gd name="connsiteY44" fmla="*/ 875630 h 1600093"/>
                <a:gd name="connsiteX45" fmla="*/ 883060 w 1162021"/>
                <a:gd name="connsiteY45" fmla="*/ 871655 h 1600093"/>
                <a:gd name="connsiteX46" fmla="*/ 867157 w 1162021"/>
                <a:gd name="connsiteY46" fmla="*/ 867679 h 1600093"/>
                <a:gd name="connsiteX47" fmla="*/ 843304 w 1162021"/>
                <a:gd name="connsiteY47" fmla="*/ 895509 h 1600093"/>
                <a:gd name="connsiteX48" fmla="*/ 831377 w 1162021"/>
                <a:gd name="connsiteY48" fmla="*/ 927314 h 1600093"/>
                <a:gd name="connsiteX49" fmla="*/ 831377 w 1162021"/>
                <a:gd name="connsiteY49" fmla="*/ 971046 h 1600093"/>
                <a:gd name="connsiteX50" fmla="*/ 855230 w 1162021"/>
                <a:gd name="connsiteY50" fmla="*/ 994900 h 1600093"/>
                <a:gd name="connsiteX51" fmla="*/ 910890 w 1162021"/>
                <a:gd name="connsiteY51" fmla="*/ 1022730 h 1600093"/>
                <a:gd name="connsiteX52" fmla="*/ 918841 w 1162021"/>
                <a:gd name="connsiteY52" fmla="*/ 1034657 h 1600093"/>
                <a:gd name="connsiteX53" fmla="*/ 910890 w 1162021"/>
                <a:gd name="connsiteY53" fmla="*/ 1074413 h 1600093"/>
                <a:gd name="connsiteX54" fmla="*/ 839328 w 1162021"/>
                <a:gd name="connsiteY54" fmla="*/ 1062486 h 1600093"/>
                <a:gd name="connsiteX55" fmla="*/ 799571 w 1162021"/>
                <a:gd name="connsiteY55" fmla="*/ 1050559 h 1600093"/>
                <a:gd name="connsiteX56" fmla="*/ 763790 w 1162021"/>
                <a:gd name="connsiteY56" fmla="*/ 1050559 h 1600093"/>
                <a:gd name="connsiteX57" fmla="*/ 751864 w 1162021"/>
                <a:gd name="connsiteY57" fmla="*/ 1082364 h 1600093"/>
                <a:gd name="connsiteX58" fmla="*/ 735961 w 1162021"/>
                <a:gd name="connsiteY58" fmla="*/ 1134048 h 1600093"/>
                <a:gd name="connsiteX59" fmla="*/ 716083 w 1162021"/>
                <a:gd name="connsiteY59" fmla="*/ 1169829 h 1600093"/>
                <a:gd name="connsiteX60" fmla="*/ 696204 w 1162021"/>
                <a:gd name="connsiteY60" fmla="*/ 1221512 h 1600093"/>
                <a:gd name="connsiteX61" fmla="*/ 680302 w 1162021"/>
                <a:gd name="connsiteY61" fmla="*/ 1257293 h 1600093"/>
                <a:gd name="connsiteX62" fmla="*/ 700180 w 1162021"/>
                <a:gd name="connsiteY62" fmla="*/ 1281147 h 1600093"/>
                <a:gd name="connsiteX63" fmla="*/ 684277 w 1162021"/>
                <a:gd name="connsiteY63" fmla="*/ 1305001 h 1600093"/>
                <a:gd name="connsiteX64" fmla="*/ 644521 w 1162021"/>
                <a:gd name="connsiteY64" fmla="*/ 1289098 h 1600093"/>
                <a:gd name="connsiteX65" fmla="*/ 616691 w 1162021"/>
                <a:gd name="connsiteY65" fmla="*/ 1241390 h 1600093"/>
                <a:gd name="connsiteX66" fmla="*/ 592837 w 1162021"/>
                <a:gd name="connsiteY66" fmla="*/ 1241390 h 1600093"/>
                <a:gd name="connsiteX67" fmla="*/ 576935 w 1162021"/>
                <a:gd name="connsiteY67" fmla="*/ 1253317 h 1600093"/>
                <a:gd name="connsiteX68" fmla="*/ 576935 w 1162021"/>
                <a:gd name="connsiteY68" fmla="*/ 1277171 h 1600093"/>
                <a:gd name="connsiteX69" fmla="*/ 592837 w 1162021"/>
                <a:gd name="connsiteY69" fmla="*/ 1316928 h 1600093"/>
                <a:gd name="connsiteX70" fmla="*/ 620667 w 1162021"/>
                <a:gd name="connsiteY70" fmla="*/ 1348733 h 1600093"/>
                <a:gd name="connsiteX71" fmla="*/ 648497 w 1162021"/>
                <a:gd name="connsiteY71" fmla="*/ 1364636 h 1600093"/>
                <a:gd name="connsiteX72" fmla="*/ 664399 w 1162021"/>
                <a:gd name="connsiteY72" fmla="*/ 1388490 h 1600093"/>
                <a:gd name="connsiteX73" fmla="*/ 656448 w 1162021"/>
                <a:gd name="connsiteY73" fmla="*/ 1428246 h 1600093"/>
                <a:gd name="connsiteX74" fmla="*/ 616691 w 1162021"/>
                <a:gd name="connsiteY74" fmla="*/ 1432222 h 1600093"/>
                <a:gd name="connsiteX75" fmla="*/ 580910 w 1162021"/>
                <a:gd name="connsiteY75" fmla="*/ 1444149 h 1600093"/>
                <a:gd name="connsiteX76" fmla="*/ 557057 w 1162021"/>
                <a:gd name="connsiteY76" fmla="*/ 1448124 h 1600093"/>
                <a:gd name="connsiteX77" fmla="*/ 537178 w 1162021"/>
                <a:gd name="connsiteY77" fmla="*/ 1464027 h 1600093"/>
                <a:gd name="connsiteX78" fmla="*/ 521276 w 1162021"/>
                <a:gd name="connsiteY78" fmla="*/ 1491857 h 1600093"/>
                <a:gd name="connsiteX79" fmla="*/ 493446 w 1162021"/>
                <a:gd name="connsiteY79" fmla="*/ 1539564 h 1600093"/>
                <a:gd name="connsiteX80" fmla="*/ 485495 w 1162021"/>
                <a:gd name="connsiteY80" fmla="*/ 1571370 h 1600093"/>
                <a:gd name="connsiteX81" fmla="*/ 473568 w 1162021"/>
                <a:gd name="connsiteY81" fmla="*/ 1595223 h 1600093"/>
                <a:gd name="connsiteX82" fmla="*/ 445738 w 1162021"/>
                <a:gd name="connsiteY82" fmla="*/ 1599199 h 1600093"/>
                <a:gd name="connsiteX83" fmla="*/ 390079 w 1162021"/>
                <a:gd name="connsiteY83" fmla="*/ 1583297 h 1600093"/>
                <a:gd name="connsiteX84" fmla="*/ 362250 w 1162021"/>
                <a:gd name="connsiteY84" fmla="*/ 1575345 h 1600093"/>
                <a:gd name="connsiteX85" fmla="*/ 334420 w 1162021"/>
                <a:gd name="connsiteY85" fmla="*/ 1543540 h 1600093"/>
                <a:gd name="connsiteX86" fmla="*/ 282737 w 1162021"/>
                <a:gd name="connsiteY86" fmla="*/ 1503783 h 1600093"/>
                <a:gd name="connsiteX87" fmla="*/ 203224 w 1162021"/>
                <a:gd name="connsiteY87" fmla="*/ 1440173 h 1600093"/>
                <a:gd name="connsiteX88" fmla="*/ 171418 w 1162021"/>
                <a:gd name="connsiteY88" fmla="*/ 1392465 h 1600093"/>
                <a:gd name="connsiteX89" fmla="*/ 135637 w 1162021"/>
                <a:gd name="connsiteY89" fmla="*/ 1348733 h 1600093"/>
                <a:gd name="connsiteX90" fmla="*/ 95881 w 1162021"/>
                <a:gd name="connsiteY90" fmla="*/ 1312952 h 1600093"/>
                <a:gd name="connsiteX91" fmla="*/ 56124 w 1162021"/>
                <a:gd name="connsiteY91" fmla="*/ 1273196 h 1600093"/>
                <a:gd name="connsiteX92" fmla="*/ 4441 w 1162021"/>
                <a:gd name="connsiteY92" fmla="*/ 1233439 h 1600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162021" h="1600093">
                  <a:moveTo>
                    <a:pt x="4441" y="1233439"/>
                  </a:moveTo>
                  <a:cubicBezTo>
                    <a:pt x="25645" y="1211573"/>
                    <a:pt x="133649" y="1177780"/>
                    <a:pt x="183345" y="1141999"/>
                  </a:cubicBezTo>
                  <a:cubicBezTo>
                    <a:pt x="233041" y="1106218"/>
                    <a:pt x="261533" y="1066462"/>
                    <a:pt x="302615" y="1018754"/>
                  </a:cubicBezTo>
                  <a:cubicBezTo>
                    <a:pt x="343697" y="971046"/>
                    <a:pt x="389417" y="910086"/>
                    <a:pt x="429836" y="855752"/>
                  </a:cubicBezTo>
                  <a:cubicBezTo>
                    <a:pt x="470255" y="801418"/>
                    <a:pt x="516638" y="743771"/>
                    <a:pt x="545130" y="692750"/>
                  </a:cubicBezTo>
                  <a:cubicBezTo>
                    <a:pt x="573622" y="641729"/>
                    <a:pt x="590850" y="601973"/>
                    <a:pt x="600789" y="549627"/>
                  </a:cubicBezTo>
                  <a:cubicBezTo>
                    <a:pt x="610728" y="497281"/>
                    <a:pt x="600788" y="431020"/>
                    <a:pt x="604764" y="378674"/>
                  </a:cubicBezTo>
                  <a:cubicBezTo>
                    <a:pt x="608740" y="326328"/>
                    <a:pt x="612053" y="275969"/>
                    <a:pt x="624643" y="235550"/>
                  </a:cubicBezTo>
                  <a:cubicBezTo>
                    <a:pt x="637233" y="195131"/>
                    <a:pt x="658436" y="164651"/>
                    <a:pt x="680302" y="136159"/>
                  </a:cubicBezTo>
                  <a:cubicBezTo>
                    <a:pt x="702168" y="107667"/>
                    <a:pt x="727347" y="87126"/>
                    <a:pt x="755839" y="64597"/>
                  </a:cubicBezTo>
                  <a:cubicBezTo>
                    <a:pt x="784331" y="42068"/>
                    <a:pt x="832039" y="6950"/>
                    <a:pt x="851255" y="987"/>
                  </a:cubicBezTo>
                  <a:cubicBezTo>
                    <a:pt x="870471" y="-4976"/>
                    <a:pt x="869808" y="17553"/>
                    <a:pt x="871133" y="28817"/>
                  </a:cubicBezTo>
                  <a:cubicBezTo>
                    <a:pt x="872458" y="40081"/>
                    <a:pt x="861194" y="59959"/>
                    <a:pt x="859206" y="68573"/>
                  </a:cubicBezTo>
                  <a:cubicBezTo>
                    <a:pt x="857218" y="77187"/>
                    <a:pt x="847942" y="80500"/>
                    <a:pt x="859206" y="80500"/>
                  </a:cubicBezTo>
                  <a:cubicBezTo>
                    <a:pt x="870470" y="80500"/>
                    <a:pt x="904926" y="75199"/>
                    <a:pt x="926792" y="68573"/>
                  </a:cubicBezTo>
                  <a:cubicBezTo>
                    <a:pt x="948658" y="61947"/>
                    <a:pt x="971187" y="45381"/>
                    <a:pt x="990403" y="40743"/>
                  </a:cubicBezTo>
                  <a:cubicBezTo>
                    <a:pt x="1009619" y="36105"/>
                    <a:pt x="1028834" y="37430"/>
                    <a:pt x="1042086" y="40743"/>
                  </a:cubicBezTo>
                  <a:cubicBezTo>
                    <a:pt x="1055338" y="44056"/>
                    <a:pt x="1072566" y="50683"/>
                    <a:pt x="1069916" y="60622"/>
                  </a:cubicBezTo>
                  <a:cubicBezTo>
                    <a:pt x="1067266" y="70561"/>
                    <a:pt x="1038111" y="89776"/>
                    <a:pt x="1026184" y="100378"/>
                  </a:cubicBezTo>
                  <a:cubicBezTo>
                    <a:pt x="1014257" y="110980"/>
                    <a:pt x="1004980" y="115618"/>
                    <a:pt x="998354" y="124232"/>
                  </a:cubicBezTo>
                  <a:cubicBezTo>
                    <a:pt x="991728" y="132846"/>
                    <a:pt x="981789" y="146099"/>
                    <a:pt x="986427" y="152062"/>
                  </a:cubicBezTo>
                  <a:cubicBezTo>
                    <a:pt x="991065" y="158025"/>
                    <a:pt x="1010281" y="160013"/>
                    <a:pt x="1026184" y="160013"/>
                  </a:cubicBezTo>
                  <a:cubicBezTo>
                    <a:pt x="1042087" y="160013"/>
                    <a:pt x="1063290" y="151399"/>
                    <a:pt x="1081843" y="152062"/>
                  </a:cubicBezTo>
                  <a:cubicBezTo>
                    <a:pt x="1100396" y="152725"/>
                    <a:pt x="1124250" y="156700"/>
                    <a:pt x="1137502" y="163989"/>
                  </a:cubicBezTo>
                  <a:cubicBezTo>
                    <a:pt x="1150754" y="171278"/>
                    <a:pt x="1165332" y="186517"/>
                    <a:pt x="1161356" y="195794"/>
                  </a:cubicBezTo>
                  <a:cubicBezTo>
                    <a:pt x="1157380" y="205070"/>
                    <a:pt x="1127563" y="214347"/>
                    <a:pt x="1113648" y="219648"/>
                  </a:cubicBezTo>
                  <a:cubicBezTo>
                    <a:pt x="1099733" y="224949"/>
                    <a:pt x="1087806" y="221636"/>
                    <a:pt x="1077867" y="227599"/>
                  </a:cubicBezTo>
                  <a:cubicBezTo>
                    <a:pt x="1067928" y="233562"/>
                    <a:pt x="1054013" y="244165"/>
                    <a:pt x="1054013" y="255429"/>
                  </a:cubicBezTo>
                  <a:cubicBezTo>
                    <a:pt x="1054013" y="266693"/>
                    <a:pt x="1073891" y="282596"/>
                    <a:pt x="1077867" y="295185"/>
                  </a:cubicBezTo>
                  <a:cubicBezTo>
                    <a:pt x="1081843" y="307774"/>
                    <a:pt x="1081843" y="319702"/>
                    <a:pt x="1077867" y="330966"/>
                  </a:cubicBezTo>
                  <a:cubicBezTo>
                    <a:pt x="1073891" y="342230"/>
                    <a:pt x="1062627" y="348856"/>
                    <a:pt x="1054013" y="362771"/>
                  </a:cubicBezTo>
                  <a:cubicBezTo>
                    <a:pt x="1045399" y="376686"/>
                    <a:pt x="1033473" y="397227"/>
                    <a:pt x="1026184" y="414455"/>
                  </a:cubicBezTo>
                  <a:cubicBezTo>
                    <a:pt x="1018895" y="431683"/>
                    <a:pt x="1008293" y="455536"/>
                    <a:pt x="1010281" y="466138"/>
                  </a:cubicBezTo>
                  <a:cubicBezTo>
                    <a:pt x="1012269" y="476740"/>
                    <a:pt x="1030159" y="477402"/>
                    <a:pt x="1038110" y="478065"/>
                  </a:cubicBezTo>
                  <a:cubicBezTo>
                    <a:pt x="1046061" y="478728"/>
                    <a:pt x="1053351" y="464151"/>
                    <a:pt x="1057989" y="470114"/>
                  </a:cubicBezTo>
                  <a:cubicBezTo>
                    <a:pt x="1062627" y="476077"/>
                    <a:pt x="1064615" y="499931"/>
                    <a:pt x="1065940" y="513846"/>
                  </a:cubicBezTo>
                  <a:cubicBezTo>
                    <a:pt x="1067265" y="527761"/>
                    <a:pt x="1071241" y="541014"/>
                    <a:pt x="1065940" y="553603"/>
                  </a:cubicBezTo>
                  <a:cubicBezTo>
                    <a:pt x="1060639" y="566192"/>
                    <a:pt x="1048712" y="574806"/>
                    <a:pt x="1034135" y="589383"/>
                  </a:cubicBezTo>
                  <a:cubicBezTo>
                    <a:pt x="1019558" y="603960"/>
                    <a:pt x="995041" y="624502"/>
                    <a:pt x="978476" y="641067"/>
                  </a:cubicBezTo>
                  <a:cubicBezTo>
                    <a:pt x="961911" y="657632"/>
                    <a:pt x="946008" y="674860"/>
                    <a:pt x="934744" y="688775"/>
                  </a:cubicBezTo>
                  <a:cubicBezTo>
                    <a:pt x="923480" y="702690"/>
                    <a:pt x="918179" y="707328"/>
                    <a:pt x="910890" y="724556"/>
                  </a:cubicBezTo>
                  <a:cubicBezTo>
                    <a:pt x="903601" y="741784"/>
                    <a:pt x="893661" y="773589"/>
                    <a:pt x="891011" y="792142"/>
                  </a:cubicBezTo>
                  <a:cubicBezTo>
                    <a:pt x="888361" y="810695"/>
                    <a:pt x="890349" y="824610"/>
                    <a:pt x="894987" y="835874"/>
                  </a:cubicBezTo>
                  <a:cubicBezTo>
                    <a:pt x="899625" y="847138"/>
                    <a:pt x="914865" y="853102"/>
                    <a:pt x="918841" y="859728"/>
                  </a:cubicBezTo>
                  <a:cubicBezTo>
                    <a:pt x="922817" y="866354"/>
                    <a:pt x="924805" y="873642"/>
                    <a:pt x="918841" y="875630"/>
                  </a:cubicBezTo>
                  <a:cubicBezTo>
                    <a:pt x="912878" y="877618"/>
                    <a:pt x="891674" y="872980"/>
                    <a:pt x="883060" y="871655"/>
                  </a:cubicBezTo>
                  <a:cubicBezTo>
                    <a:pt x="874446" y="870330"/>
                    <a:pt x="873783" y="863703"/>
                    <a:pt x="867157" y="867679"/>
                  </a:cubicBezTo>
                  <a:cubicBezTo>
                    <a:pt x="860531" y="871655"/>
                    <a:pt x="849267" y="885570"/>
                    <a:pt x="843304" y="895509"/>
                  </a:cubicBezTo>
                  <a:cubicBezTo>
                    <a:pt x="837341" y="905448"/>
                    <a:pt x="833365" y="914725"/>
                    <a:pt x="831377" y="927314"/>
                  </a:cubicBezTo>
                  <a:cubicBezTo>
                    <a:pt x="829389" y="939903"/>
                    <a:pt x="827402" y="959782"/>
                    <a:pt x="831377" y="971046"/>
                  </a:cubicBezTo>
                  <a:cubicBezTo>
                    <a:pt x="835352" y="982310"/>
                    <a:pt x="841978" y="986286"/>
                    <a:pt x="855230" y="994900"/>
                  </a:cubicBezTo>
                  <a:cubicBezTo>
                    <a:pt x="868482" y="1003514"/>
                    <a:pt x="900288" y="1016104"/>
                    <a:pt x="910890" y="1022730"/>
                  </a:cubicBezTo>
                  <a:cubicBezTo>
                    <a:pt x="921492" y="1029356"/>
                    <a:pt x="918841" y="1026043"/>
                    <a:pt x="918841" y="1034657"/>
                  </a:cubicBezTo>
                  <a:cubicBezTo>
                    <a:pt x="918841" y="1043271"/>
                    <a:pt x="924142" y="1069775"/>
                    <a:pt x="910890" y="1074413"/>
                  </a:cubicBezTo>
                  <a:cubicBezTo>
                    <a:pt x="897638" y="1079051"/>
                    <a:pt x="857881" y="1066462"/>
                    <a:pt x="839328" y="1062486"/>
                  </a:cubicBezTo>
                  <a:cubicBezTo>
                    <a:pt x="820775" y="1058510"/>
                    <a:pt x="812161" y="1052547"/>
                    <a:pt x="799571" y="1050559"/>
                  </a:cubicBezTo>
                  <a:cubicBezTo>
                    <a:pt x="786981" y="1048571"/>
                    <a:pt x="771741" y="1045258"/>
                    <a:pt x="763790" y="1050559"/>
                  </a:cubicBezTo>
                  <a:cubicBezTo>
                    <a:pt x="755839" y="1055860"/>
                    <a:pt x="756502" y="1068449"/>
                    <a:pt x="751864" y="1082364"/>
                  </a:cubicBezTo>
                  <a:cubicBezTo>
                    <a:pt x="747226" y="1096279"/>
                    <a:pt x="741924" y="1119471"/>
                    <a:pt x="735961" y="1134048"/>
                  </a:cubicBezTo>
                  <a:cubicBezTo>
                    <a:pt x="729998" y="1148625"/>
                    <a:pt x="722709" y="1155252"/>
                    <a:pt x="716083" y="1169829"/>
                  </a:cubicBezTo>
                  <a:cubicBezTo>
                    <a:pt x="709457" y="1184406"/>
                    <a:pt x="702167" y="1206935"/>
                    <a:pt x="696204" y="1221512"/>
                  </a:cubicBezTo>
                  <a:cubicBezTo>
                    <a:pt x="690241" y="1236089"/>
                    <a:pt x="679639" y="1247354"/>
                    <a:pt x="680302" y="1257293"/>
                  </a:cubicBezTo>
                  <a:cubicBezTo>
                    <a:pt x="680965" y="1267232"/>
                    <a:pt x="699518" y="1273196"/>
                    <a:pt x="700180" y="1281147"/>
                  </a:cubicBezTo>
                  <a:cubicBezTo>
                    <a:pt x="700843" y="1289098"/>
                    <a:pt x="693554" y="1303676"/>
                    <a:pt x="684277" y="1305001"/>
                  </a:cubicBezTo>
                  <a:cubicBezTo>
                    <a:pt x="675000" y="1306326"/>
                    <a:pt x="655785" y="1299700"/>
                    <a:pt x="644521" y="1289098"/>
                  </a:cubicBezTo>
                  <a:cubicBezTo>
                    <a:pt x="633257" y="1278496"/>
                    <a:pt x="625305" y="1249341"/>
                    <a:pt x="616691" y="1241390"/>
                  </a:cubicBezTo>
                  <a:cubicBezTo>
                    <a:pt x="608077" y="1233439"/>
                    <a:pt x="599463" y="1239402"/>
                    <a:pt x="592837" y="1241390"/>
                  </a:cubicBezTo>
                  <a:cubicBezTo>
                    <a:pt x="586211" y="1243378"/>
                    <a:pt x="579585" y="1247354"/>
                    <a:pt x="576935" y="1253317"/>
                  </a:cubicBezTo>
                  <a:cubicBezTo>
                    <a:pt x="574285" y="1259280"/>
                    <a:pt x="574285" y="1266569"/>
                    <a:pt x="576935" y="1277171"/>
                  </a:cubicBezTo>
                  <a:cubicBezTo>
                    <a:pt x="579585" y="1287773"/>
                    <a:pt x="585548" y="1305001"/>
                    <a:pt x="592837" y="1316928"/>
                  </a:cubicBezTo>
                  <a:cubicBezTo>
                    <a:pt x="600126" y="1328855"/>
                    <a:pt x="611390" y="1340782"/>
                    <a:pt x="620667" y="1348733"/>
                  </a:cubicBezTo>
                  <a:cubicBezTo>
                    <a:pt x="629944" y="1356684"/>
                    <a:pt x="641208" y="1358010"/>
                    <a:pt x="648497" y="1364636"/>
                  </a:cubicBezTo>
                  <a:cubicBezTo>
                    <a:pt x="655786" y="1371262"/>
                    <a:pt x="663074" y="1377888"/>
                    <a:pt x="664399" y="1388490"/>
                  </a:cubicBezTo>
                  <a:cubicBezTo>
                    <a:pt x="665724" y="1399092"/>
                    <a:pt x="664399" y="1420957"/>
                    <a:pt x="656448" y="1428246"/>
                  </a:cubicBezTo>
                  <a:cubicBezTo>
                    <a:pt x="648497" y="1435535"/>
                    <a:pt x="629281" y="1429572"/>
                    <a:pt x="616691" y="1432222"/>
                  </a:cubicBezTo>
                  <a:cubicBezTo>
                    <a:pt x="604101" y="1434872"/>
                    <a:pt x="590849" y="1441499"/>
                    <a:pt x="580910" y="1444149"/>
                  </a:cubicBezTo>
                  <a:cubicBezTo>
                    <a:pt x="570971" y="1446799"/>
                    <a:pt x="564346" y="1444811"/>
                    <a:pt x="557057" y="1448124"/>
                  </a:cubicBezTo>
                  <a:cubicBezTo>
                    <a:pt x="549768" y="1451437"/>
                    <a:pt x="543141" y="1456738"/>
                    <a:pt x="537178" y="1464027"/>
                  </a:cubicBezTo>
                  <a:cubicBezTo>
                    <a:pt x="531215" y="1471316"/>
                    <a:pt x="528565" y="1479268"/>
                    <a:pt x="521276" y="1491857"/>
                  </a:cubicBezTo>
                  <a:cubicBezTo>
                    <a:pt x="513987" y="1504446"/>
                    <a:pt x="499409" y="1526312"/>
                    <a:pt x="493446" y="1539564"/>
                  </a:cubicBezTo>
                  <a:cubicBezTo>
                    <a:pt x="487483" y="1552816"/>
                    <a:pt x="488808" y="1562093"/>
                    <a:pt x="485495" y="1571370"/>
                  </a:cubicBezTo>
                  <a:cubicBezTo>
                    <a:pt x="482182" y="1580647"/>
                    <a:pt x="480194" y="1590585"/>
                    <a:pt x="473568" y="1595223"/>
                  </a:cubicBezTo>
                  <a:cubicBezTo>
                    <a:pt x="466942" y="1599861"/>
                    <a:pt x="459653" y="1601187"/>
                    <a:pt x="445738" y="1599199"/>
                  </a:cubicBezTo>
                  <a:cubicBezTo>
                    <a:pt x="431823" y="1597211"/>
                    <a:pt x="390079" y="1583297"/>
                    <a:pt x="390079" y="1583297"/>
                  </a:cubicBezTo>
                  <a:cubicBezTo>
                    <a:pt x="376164" y="1579321"/>
                    <a:pt x="371526" y="1581971"/>
                    <a:pt x="362250" y="1575345"/>
                  </a:cubicBezTo>
                  <a:cubicBezTo>
                    <a:pt x="352974" y="1568719"/>
                    <a:pt x="347672" y="1555467"/>
                    <a:pt x="334420" y="1543540"/>
                  </a:cubicBezTo>
                  <a:cubicBezTo>
                    <a:pt x="321168" y="1531613"/>
                    <a:pt x="304603" y="1521011"/>
                    <a:pt x="282737" y="1503783"/>
                  </a:cubicBezTo>
                  <a:cubicBezTo>
                    <a:pt x="260871" y="1486555"/>
                    <a:pt x="221777" y="1458726"/>
                    <a:pt x="203224" y="1440173"/>
                  </a:cubicBezTo>
                  <a:cubicBezTo>
                    <a:pt x="184671" y="1421620"/>
                    <a:pt x="182682" y="1407705"/>
                    <a:pt x="171418" y="1392465"/>
                  </a:cubicBezTo>
                  <a:cubicBezTo>
                    <a:pt x="160154" y="1377225"/>
                    <a:pt x="148226" y="1361985"/>
                    <a:pt x="135637" y="1348733"/>
                  </a:cubicBezTo>
                  <a:cubicBezTo>
                    <a:pt x="123048" y="1335481"/>
                    <a:pt x="109133" y="1325541"/>
                    <a:pt x="95881" y="1312952"/>
                  </a:cubicBezTo>
                  <a:cubicBezTo>
                    <a:pt x="82629" y="1300363"/>
                    <a:pt x="68051" y="1283135"/>
                    <a:pt x="56124" y="1273196"/>
                  </a:cubicBezTo>
                  <a:cubicBezTo>
                    <a:pt x="44197" y="1263257"/>
                    <a:pt x="-16763" y="1255305"/>
                    <a:pt x="4441" y="1233439"/>
                  </a:cubicBezTo>
                  <a:close/>
                </a:path>
              </a:pathLst>
            </a:custGeom>
            <a:solidFill>
              <a:srgbClr val="C00000"/>
            </a:solidFill>
            <a:ln>
              <a:solidFill>
                <a:srgbClr val="AC211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1858824" y="-743941"/>
              <a:ext cx="2399060" cy="2369199"/>
            </a:xfrm>
            <a:custGeom>
              <a:avLst/>
              <a:gdLst>
                <a:gd name="connsiteX0" fmla="*/ 1504577 w 1782872"/>
                <a:gd name="connsiteY0" fmla="*/ 1193189 h 2286493"/>
                <a:gd name="connsiteX1" fmla="*/ 1440966 w 1782872"/>
                <a:gd name="connsiteY1" fmla="*/ 1197164 h 2286493"/>
                <a:gd name="connsiteX2" fmla="*/ 1377356 w 1782872"/>
                <a:gd name="connsiteY2" fmla="*/ 1209091 h 2286493"/>
                <a:gd name="connsiteX3" fmla="*/ 1325672 w 1782872"/>
                <a:gd name="connsiteY3" fmla="*/ 1181262 h 2286493"/>
                <a:gd name="connsiteX4" fmla="*/ 1321697 w 1782872"/>
                <a:gd name="connsiteY4" fmla="*/ 1121627 h 2286493"/>
                <a:gd name="connsiteX5" fmla="*/ 1357478 w 1782872"/>
                <a:gd name="connsiteY5" fmla="*/ 1073919 h 2286493"/>
                <a:gd name="connsiteX6" fmla="*/ 1401210 w 1782872"/>
                <a:gd name="connsiteY6" fmla="*/ 1042114 h 2286493"/>
                <a:gd name="connsiteX7" fmla="*/ 1433015 w 1782872"/>
                <a:gd name="connsiteY7" fmla="*/ 994406 h 2286493"/>
                <a:gd name="connsiteX8" fmla="*/ 1448918 w 1782872"/>
                <a:gd name="connsiteY8" fmla="*/ 930796 h 2286493"/>
                <a:gd name="connsiteX9" fmla="*/ 1448918 w 1782872"/>
                <a:gd name="connsiteY9" fmla="*/ 910917 h 2286493"/>
                <a:gd name="connsiteX10" fmla="*/ 1496625 w 1782872"/>
                <a:gd name="connsiteY10" fmla="*/ 898990 h 2286493"/>
                <a:gd name="connsiteX11" fmla="*/ 1576138 w 1782872"/>
                <a:gd name="connsiteY11" fmla="*/ 883088 h 2286493"/>
                <a:gd name="connsiteX12" fmla="*/ 1643725 w 1782872"/>
                <a:gd name="connsiteY12" fmla="*/ 851283 h 2286493"/>
                <a:gd name="connsiteX13" fmla="*/ 1699384 w 1782872"/>
                <a:gd name="connsiteY13" fmla="*/ 811526 h 2286493"/>
                <a:gd name="connsiteX14" fmla="*/ 1755043 w 1782872"/>
                <a:gd name="connsiteY14" fmla="*/ 728037 h 2286493"/>
                <a:gd name="connsiteX15" fmla="*/ 1766970 w 1782872"/>
                <a:gd name="connsiteY15" fmla="*/ 700208 h 2286493"/>
                <a:gd name="connsiteX16" fmla="*/ 1766970 w 1782872"/>
                <a:gd name="connsiteY16" fmla="*/ 656476 h 2286493"/>
                <a:gd name="connsiteX17" fmla="*/ 1735165 w 1782872"/>
                <a:gd name="connsiteY17" fmla="*/ 644549 h 2286493"/>
                <a:gd name="connsiteX18" fmla="*/ 1715286 w 1782872"/>
                <a:gd name="connsiteY18" fmla="*/ 636597 h 2286493"/>
                <a:gd name="connsiteX19" fmla="*/ 1703359 w 1782872"/>
                <a:gd name="connsiteY19" fmla="*/ 644549 h 2286493"/>
                <a:gd name="connsiteX20" fmla="*/ 1659627 w 1782872"/>
                <a:gd name="connsiteY20" fmla="*/ 680330 h 2286493"/>
                <a:gd name="connsiteX21" fmla="*/ 1619871 w 1782872"/>
                <a:gd name="connsiteY21" fmla="*/ 708159 h 2286493"/>
                <a:gd name="connsiteX22" fmla="*/ 1568187 w 1782872"/>
                <a:gd name="connsiteY22" fmla="*/ 716110 h 2286493"/>
                <a:gd name="connsiteX23" fmla="*/ 1524455 w 1782872"/>
                <a:gd name="connsiteY23" fmla="*/ 724062 h 2286493"/>
                <a:gd name="connsiteX24" fmla="*/ 1488674 w 1782872"/>
                <a:gd name="connsiteY24" fmla="*/ 724062 h 2286493"/>
                <a:gd name="connsiteX25" fmla="*/ 1452893 w 1782872"/>
                <a:gd name="connsiteY25" fmla="*/ 716110 h 2286493"/>
                <a:gd name="connsiteX26" fmla="*/ 1456869 w 1782872"/>
                <a:gd name="connsiteY26" fmla="*/ 684305 h 2286493"/>
                <a:gd name="connsiteX27" fmla="*/ 1472772 w 1782872"/>
                <a:gd name="connsiteY27" fmla="*/ 656476 h 2286493"/>
                <a:gd name="connsiteX28" fmla="*/ 1484698 w 1782872"/>
                <a:gd name="connsiteY28" fmla="*/ 624670 h 2286493"/>
                <a:gd name="connsiteX29" fmla="*/ 1484698 w 1782872"/>
                <a:gd name="connsiteY29" fmla="*/ 604792 h 2286493"/>
                <a:gd name="connsiteX30" fmla="*/ 1528431 w 1782872"/>
                <a:gd name="connsiteY30" fmla="*/ 561060 h 2286493"/>
                <a:gd name="connsiteX31" fmla="*/ 1544333 w 1782872"/>
                <a:gd name="connsiteY31" fmla="*/ 525279 h 2286493"/>
                <a:gd name="connsiteX32" fmla="*/ 1540358 w 1782872"/>
                <a:gd name="connsiteY32" fmla="*/ 465644 h 2286493"/>
                <a:gd name="connsiteX33" fmla="*/ 1508552 w 1782872"/>
                <a:gd name="connsiteY33" fmla="*/ 429863 h 2286493"/>
                <a:gd name="connsiteX34" fmla="*/ 1500601 w 1782872"/>
                <a:gd name="connsiteY34" fmla="*/ 406010 h 2286493"/>
                <a:gd name="connsiteX35" fmla="*/ 1508552 w 1782872"/>
                <a:gd name="connsiteY35" fmla="*/ 378180 h 2286493"/>
                <a:gd name="connsiteX36" fmla="*/ 1492650 w 1782872"/>
                <a:gd name="connsiteY36" fmla="*/ 346375 h 2286493"/>
                <a:gd name="connsiteX37" fmla="*/ 1444942 w 1782872"/>
                <a:gd name="connsiteY37" fmla="*/ 334448 h 2286493"/>
                <a:gd name="connsiteX38" fmla="*/ 1357478 w 1782872"/>
                <a:gd name="connsiteY38" fmla="*/ 342399 h 2286493"/>
                <a:gd name="connsiteX39" fmla="*/ 1309770 w 1782872"/>
                <a:gd name="connsiteY39" fmla="*/ 342399 h 2286493"/>
                <a:gd name="connsiteX40" fmla="*/ 1281940 w 1782872"/>
                <a:gd name="connsiteY40" fmla="*/ 342399 h 2286493"/>
                <a:gd name="connsiteX41" fmla="*/ 1214354 w 1782872"/>
                <a:gd name="connsiteY41" fmla="*/ 322521 h 2286493"/>
                <a:gd name="connsiteX42" fmla="*/ 1138817 w 1782872"/>
                <a:gd name="connsiteY42" fmla="*/ 274813 h 2286493"/>
                <a:gd name="connsiteX43" fmla="*/ 1055328 w 1782872"/>
                <a:gd name="connsiteY43" fmla="*/ 258910 h 2286493"/>
                <a:gd name="connsiteX44" fmla="*/ 991718 w 1782872"/>
                <a:gd name="connsiteY44" fmla="*/ 250959 h 2286493"/>
                <a:gd name="connsiteX45" fmla="*/ 936058 w 1782872"/>
                <a:gd name="connsiteY45" fmla="*/ 254935 h 2286493"/>
                <a:gd name="connsiteX46" fmla="*/ 896302 w 1782872"/>
                <a:gd name="connsiteY46" fmla="*/ 250959 h 2286493"/>
                <a:gd name="connsiteX47" fmla="*/ 880399 w 1782872"/>
                <a:gd name="connsiteY47" fmla="*/ 243008 h 2286493"/>
                <a:gd name="connsiteX48" fmla="*/ 852570 w 1782872"/>
                <a:gd name="connsiteY48" fmla="*/ 231081 h 2286493"/>
                <a:gd name="connsiteX49" fmla="*/ 848594 w 1782872"/>
                <a:gd name="connsiteY49" fmla="*/ 167470 h 2286493"/>
                <a:gd name="connsiteX50" fmla="*/ 844618 w 1782872"/>
                <a:gd name="connsiteY50" fmla="*/ 115787 h 2286493"/>
                <a:gd name="connsiteX51" fmla="*/ 844618 w 1782872"/>
                <a:gd name="connsiteY51" fmla="*/ 87957 h 2286493"/>
                <a:gd name="connsiteX52" fmla="*/ 844618 w 1782872"/>
                <a:gd name="connsiteY52" fmla="*/ 80006 h 2286493"/>
                <a:gd name="connsiteX53" fmla="*/ 816789 w 1782872"/>
                <a:gd name="connsiteY53" fmla="*/ 68079 h 2286493"/>
                <a:gd name="connsiteX54" fmla="*/ 804862 w 1782872"/>
                <a:gd name="connsiteY54" fmla="*/ 60128 h 2286493"/>
                <a:gd name="connsiteX55" fmla="*/ 788959 w 1782872"/>
                <a:gd name="connsiteY55" fmla="*/ 36274 h 2286493"/>
                <a:gd name="connsiteX56" fmla="*/ 777032 w 1782872"/>
                <a:gd name="connsiteY56" fmla="*/ 12420 h 2286493"/>
                <a:gd name="connsiteX57" fmla="*/ 741252 w 1782872"/>
                <a:gd name="connsiteY57" fmla="*/ 493 h 2286493"/>
                <a:gd name="connsiteX58" fmla="*/ 717398 w 1782872"/>
                <a:gd name="connsiteY58" fmla="*/ 28323 h 2286493"/>
                <a:gd name="connsiteX59" fmla="*/ 705471 w 1782872"/>
                <a:gd name="connsiteY59" fmla="*/ 68079 h 2286493"/>
                <a:gd name="connsiteX60" fmla="*/ 701495 w 1782872"/>
                <a:gd name="connsiteY60" fmla="*/ 107836 h 2286493"/>
                <a:gd name="connsiteX61" fmla="*/ 677641 w 1782872"/>
                <a:gd name="connsiteY61" fmla="*/ 131690 h 2286493"/>
                <a:gd name="connsiteX62" fmla="*/ 673665 w 1782872"/>
                <a:gd name="connsiteY62" fmla="*/ 139641 h 2286493"/>
                <a:gd name="connsiteX63" fmla="*/ 641860 w 1782872"/>
                <a:gd name="connsiteY63" fmla="*/ 139641 h 2286493"/>
                <a:gd name="connsiteX64" fmla="*/ 625958 w 1782872"/>
                <a:gd name="connsiteY64" fmla="*/ 99884 h 2286493"/>
                <a:gd name="connsiteX65" fmla="*/ 610055 w 1782872"/>
                <a:gd name="connsiteY65" fmla="*/ 64103 h 2286493"/>
                <a:gd name="connsiteX66" fmla="*/ 590177 w 1782872"/>
                <a:gd name="connsiteY66" fmla="*/ 52177 h 2286493"/>
                <a:gd name="connsiteX67" fmla="*/ 566323 w 1782872"/>
                <a:gd name="connsiteY67" fmla="*/ 40250 h 2286493"/>
                <a:gd name="connsiteX68" fmla="*/ 542469 w 1782872"/>
                <a:gd name="connsiteY68" fmla="*/ 40250 h 2286493"/>
                <a:gd name="connsiteX69" fmla="*/ 510664 w 1782872"/>
                <a:gd name="connsiteY69" fmla="*/ 60128 h 2286493"/>
                <a:gd name="connsiteX70" fmla="*/ 502712 w 1782872"/>
                <a:gd name="connsiteY70" fmla="*/ 64103 h 2286493"/>
                <a:gd name="connsiteX71" fmla="*/ 486810 w 1782872"/>
                <a:gd name="connsiteY71" fmla="*/ 83982 h 2286493"/>
                <a:gd name="connsiteX72" fmla="*/ 470907 w 1782872"/>
                <a:gd name="connsiteY72" fmla="*/ 80006 h 2286493"/>
                <a:gd name="connsiteX73" fmla="*/ 451029 w 1782872"/>
                <a:gd name="connsiteY73" fmla="*/ 80006 h 2286493"/>
                <a:gd name="connsiteX74" fmla="*/ 431151 w 1782872"/>
                <a:gd name="connsiteY74" fmla="*/ 107836 h 2286493"/>
                <a:gd name="connsiteX75" fmla="*/ 427175 w 1782872"/>
                <a:gd name="connsiteY75" fmla="*/ 155543 h 2286493"/>
                <a:gd name="connsiteX76" fmla="*/ 435126 w 1782872"/>
                <a:gd name="connsiteY76" fmla="*/ 191324 h 2286493"/>
                <a:gd name="connsiteX77" fmla="*/ 431151 w 1782872"/>
                <a:gd name="connsiteY77" fmla="*/ 215178 h 2286493"/>
                <a:gd name="connsiteX78" fmla="*/ 427175 w 1782872"/>
                <a:gd name="connsiteY78" fmla="*/ 227105 h 2286493"/>
                <a:gd name="connsiteX79" fmla="*/ 391394 w 1782872"/>
                <a:gd name="connsiteY79" fmla="*/ 223130 h 2286493"/>
                <a:gd name="connsiteX80" fmla="*/ 375492 w 1782872"/>
                <a:gd name="connsiteY80" fmla="*/ 191324 h 2286493"/>
                <a:gd name="connsiteX81" fmla="*/ 339711 w 1782872"/>
                <a:gd name="connsiteY81" fmla="*/ 135665 h 2286493"/>
                <a:gd name="connsiteX82" fmla="*/ 331759 w 1782872"/>
                <a:gd name="connsiteY82" fmla="*/ 107836 h 2286493"/>
                <a:gd name="connsiteX83" fmla="*/ 315857 w 1782872"/>
                <a:gd name="connsiteY83" fmla="*/ 60128 h 2286493"/>
                <a:gd name="connsiteX84" fmla="*/ 299954 w 1782872"/>
                <a:gd name="connsiteY84" fmla="*/ 20371 h 2286493"/>
                <a:gd name="connsiteX85" fmla="*/ 280076 w 1782872"/>
                <a:gd name="connsiteY85" fmla="*/ 16396 h 2286493"/>
                <a:gd name="connsiteX86" fmla="*/ 260198 w 1782872"/>
                <a:gd name="connsiteY86" fmla="*/ 32298 h 2286493"/>
                <a:gd name="connsiteX87" fmla="*/ 240319 w 1782872"/>
                <a:gd name="connsiteY87" fmla="*/ 72055 h 2286493"/>
                <a:gd name="connsiteX88" fmla="*/ 232368 w 1782872"/>
                <a:gd name="connsiteY88" fmla="*/ 103860 h 2286493"/>
                <a:gd name="connsiteX89" fmla="*/ 232368 w 1782872"/>
                <a:gd name="connsiteY89" fmla="*/ 127714 h 2286493"/>
                <a:gd name="connsiteX90" fmla="*/ 204538 w 1782872"/>
                <a:gd name="connsiteY90" fmla="*/ 127714 h 2286493"/>
                <a:gd name="connsiteX91" fmla="*/ 212490 w 1782872"/>
                <a:gd name="connsiteY91" fmla="*/ 171446 h 2286493"/>
                <a:gd name="connsiteX92" fmla="*/ 220441 w 1782872"/>
                <a:gd name="connsiteY92" fmla="*/ 223130 h 2286493"/>
                <a:gd name="connsiteX93" fmla="*/ 220441 w 1782872"/>
                <a:gd name="connsiteY93" fmla="*/ 262886 h 2286493"/>
                <a:gd name="connsiteX94" fmla="*/ 224417 w 1782872"/>
                <a:gd name="connsiteY94" fmla="*/ 306618 h 2286493"/>
                <a:gd name="connsiteX95" fmla="*/ 228392 w 1782872"/>
                <a:gd name="connsiteY95" fmla="*/ 342399 h 2286493"/>
                <a:gd name="connsiteX96" fmla="*/ 224417 w 1782872"/>
                <a:gd name="connsiteY96" fmla="*/ 382156 h 2286493"/>
                <a:gd name="connsiteX97" fmla="*/ 220441 w 1782872"/>
                <a:gd name="connsiteY97" fmla="*/ 406010 h 2286493"/>
                <a:gd name="connsiteX98" fmla="*/ 196587 w 1782872"/>
                <a:gd name="connsiteY98" fmla="*/ 409985 h 2286493"/>
                <a:gd name="connsiteX99" fmla="*/ 172733 w 1782872"/>
                <a:gd name="connsiteY99" fmla="*/ 409985 h 2286493"/>
                <a:gd name="connsiteX100" fmla="*/ 132977 w 1782872"/>
                <a:gd name="connsiteY100" fmla="*/ 394083 h 2286493"/>
                <a:gd name="connsiteX101" fmla="*/ 117074 w 1782872"/>
                <a:gd name="connsiteY101" fmla="*/ 394083 h 2286493"/>
                <a:gd name="connsiteX102" fmla="*/ 97196 w 1782872"/>
                <a:gd name="connsiteY102" fmla="*/ 413961 h 2286493"/>
                <a:gd name="connsiteX103" fmla="*/ 97196 w 1782872"/>
                <a:gd name="connsiteY103" fmla="*/ 429863 h 2286493"/>
                <a:gd name="connsiteX104" fmla="*/ 105147 w 1782872"/>
                <a:gd name="connsiteY104" fmla="*/ 465644 h 2286493"/>
                <a:gd name="connsiteX105" fmla="*/ 129001 w 1782872"/>
                <a:gd name="connsiteY105" fmla="*/ 493474 h 2286493"/>
                <a:gd name="connsiteX106" fmla="*/ 132977 w 1782872"/>
                <a:gd name="connsiteY106" fmla="*/ 513352 h 2286493"/>
                <a:gd name="connsiteX107" fmla="*/ 140928 w 1782872"/>
                <a:gd name="connsiteY107" fmla="*/ 553109 h 2286493"/>
                <a:gd name="connsiteX108" fmla="*/ 144904 w 1782872"/>
                <a:gd name="connsiteY108" fmla="*/ 580938 h 2286493"/>
                <a:gd name="connsiteX109" fmla="*/ 140928 w 1782872"/>
                <a:gd name="connsiteY109" fmla="*/ 596841 h 2286493"/>
                <a:gd name="connsiteX110" fmla="*/ 101172 w 1782872"/>
                <a:gd name="connsiteY110" fmla="*/ 604792 h 2286493"/>
                <a:gd name="connsiteX111" fmla="*/ 73342 w 1782872"/>
                <a:gd name="connsiteY111" fmla="*/ 608768 h 2286493"/>
                <a:gd name="connsiteX112" fmla="*/ 45512 w 1782872"/>
                <a:gd name="connsiteY112" fmla="*/ 620695 h 2286493"/>
                <a:gd name="connsiteX113" fmla="*/ 33585 w 1782872"/>
                <a:gd name="connsiteY113" fmla="*/ 648524 h 2286493"/>
                <a:gd name="connsiteX114" fmla="*/ 61415 w 1782872"/>
                <a:gd name="connsiteY114" fmla="*/ 668403 h 2286493"/>
                <a:gd name="connsiteX115" fmla="*/ 97196 w 1782872"/>
                <a:gd name="connsiteY115" fmla="*/ 684305 h 2286493"/>
                <a:gd name="connsiteX116" fmla="*/ 113098 w 1782872"/>
                <a:gd name="connsiteY116" fmla="*/ 704183 h 2286493"/>
                <a:gd name="connsiteX117" fmla="*/ 121050 w 1782872"/>
                <a:gd name="connsiteY117" fmla="*/ 732013 h 2286493"/>
                <a:gd name="connsiteX118" fmla="*/ 129001 w 1782872"/>
                <a:gd name="connsiteY118" fmla="*/ 771770 h 2286493"/>
                <a:gd name="connsiteX119" fmla="*/ 121050 w 1782872"/>
                <a:gd name="connsiteY119" fmla="*/ 799599 h 2286493"/>
                <a:gd name="connsiteX120" fmla="*/ 97196 w 1782872"/>
                <a:gd name="connsiteY120" fmla="*/ 807550 h 2286493"/>
                <a:gd name="connsiteX121" fmla="*/ 53464 w 1782872"/>
                <a:gd name="connsiteY121" fmla="*/ 807550 h 2286493"/>
                <a:gd name="connsiteX122" fmla="*/ 21658 w 1782872"/>
                <a:gd name="connsiteY122" fmla="*/ 827429 h 2286493"/>
                <a:gd name="connsiteX123" fmla="*/ 25634 w 1782872"/>
                <a:gd name="connsiteY123" fmla="*/ 859234 h 2286493"/>
                <a:gd name="connsiteX124" fmla="*/ 53464 w 1782872"/>
                <a:gd name="connsiteY124" fmla="*/ 867185 h 2286493"/>
                <a:gd name="connsiteX125" fmla="*/ 93220 w 1782872"/>
                <a:gd name="connsiteY125" fmla="*/ 887063 h 2286493"/>
                <a:gd name="connsiteX126" fmla="*/ 121050 w 1782872"/>
                <a:gd name="connsiteY126" fmla="*/ 914893 h 2286493"/>
                <a:gd name="connsiteX127" fmla="*/ 121050 w 1782872"/>
                <a:gd name="connsiteY127" fmla="*/ 942723 h 2286493"/>
                <a:gd name="connsiteX128" fmla="*/ 105147 w 1782872"/>
                <a:gd name="connsiteY128" fmla="*/ 974528 h 2286493"/>
                <a:gd name="connsiteX129" fmla="*/ 85269 w 1782872"/>
                <a:gd name="connsiteY129" fmla="*/ 1002357 h 2286493"/>
                <a:gd name="connsiteX130" fmla="*/ 61415 w 1782872"/>
                <a:gd name="connsiteY130" fmla="*/ 1018260 h 2286493"/>
                <a:gd name="connsiteX131" fmla="*/ 13707 w 1782872"/>
                <a:gd name="connsiteY131" fmla="*/ 1018260 h 2286493"/>
                <a:gd name="connsiteX132" fmla="*/ 1780 w 1782872"/>
                <a:gd name="connsiteY132" fmla="*/ 1061992 h 2286493"/>
                <a:gd name="connsiteX133" fmla="*/ 45512 w 1782872"/>
                <a:gd name="connsiteY133" fmla="*/ 1077895 h 2286493"/>
                <a:gd name="connsiteX134" fmla="*/ 89245 w 1782872"/>
                <a:gd name="connsiteY134" fmla="*/ 1085846 h 2286493"/>
                <a:gd name="connsiteX135" fmla="*/ 105147 w 1782872"/>
                <a:gd name="connsiteY135" fmla="*/ 1105724 h 2286493"/>
                <a:gd name="connsiteX136" fmla="*/ 121050 w 1782872"/>
                <a:gd name="connsiteY136" fmla="*/ 1137530 h 2286493"/>
                <a:gd name="connsiteX137" fmla="*/ 121050 w 1782872"/>
                <a:gd name="connsiteY137" fmla="*/ 1177286 h 2286493"/>
                <a:gd name="connsiteX138" fmla="*/ 97196 w 1782872"/>
                <a:gd name="connsiteY138" fmla="*/ 1189213 h 2286493"/>
                <a:gd name="connsiteX139" fmla="*/ 69366 w 1782872"/>
                <a:gd name="connsiteY139" fmla="*/ 1209091 h 2286493"/>
                <a:gd name="connsiteX140" fmla="*/ 69366 w 1782872"/>
                <a:gd name="connsiteY140" fmla="*/ 1236921 h 2286493"/>
                <a:gd name="connsiteX141" fmla="*/ 105147 w 1782872"/>
                <a:gd name="connsiteY141" fmla="*/ 1256799 h 2286493"/>
                <a:gd name="connsiteX142" fmla="*/ 160806 w 1782872"/>
                <a:gd name="connsiteY142" fmla="*/ 1264750 h 2286493"/>
                <a:gd name="connsiteX143" fmla="*/ 192612 w 1782872"/>
                <a:gd name="connsiteY143" fmla="*/ 1272702 h 2286493"/>
                <a:gd name="connsiteX144" fmla="*/ 228392 w 1782872"/>
                <a:gd name="connsiteY144" fmla="*/ 1272702 h 2286493"/>
                <a:gd name="connsiteX145" fmla="*/ 248271 w 1782872"/>
                <a:gd name="connsiteY145" fmla="*/ 1296556 h 2286493"/>
                <a:gd name="connsiteX146" fmla="*/ 236344 w 1782872"/>
                <a:gd name="connsiteY146" fmla="*/ 1316434 h 2286493"/>
                <a:gd name="connsiteX147" fmla="*/ 192612 w 1782872"/>
                <a:gd name="connsiteY147" fmla="*/ 1352215 h 2286493"/>
                <a:gd name="connsiteX148" fmla="*/ 176709 w 1782872"/>
                <a:gd name="connsiteY148" fmla="*/ 1384020 h 2286493"/>
                <a:gd name="connsiteX149" fmla="*/ 176709 w 1782872"/>
                <a:gd name="connsiteY149" fmla="*/ 1403898 h 2286493"/>
                <a:gd name="connsiteX150" fmla="*/ 200563 w 1782872"/>
                <a:gd name="connsiteY150" fmla="*/ 1423777 h 2286493"/>
                <a:gd name="connsiteX151" fmla="*/ 260198 w 1782872"/>
                <a:gd name="connsiteY151" fmla="*/ 1427752 h 2286493"/>
                <a:gd name="connsiteX152" fmla="*/ 299954 w 1782872"/>
                <a:gd name="connsiteY152" fmla="*/ 1419801 h 2286493"/>
                <a:gd name="connsiteX153" fmla="*/ 311881 w 1782872"/>
                <a:gd name="connsiteY153" fmla="*/ 1419801 h 2286493"/>
                <a:gd name="connsiteX154" fmla="*/ 343686 w 1782872"/>
                <a:gd name="connsiteY154" fmla="*/ 1439679 h 2286493"/>
                <a:gd name="connsiteX155" fmla="*/ 335735 w 1782872"/>
                <a:gd name="connsiteY155" fmla="*/ 1467509 h 2286493"/>
                <a:gd name="connsiteX156" fmla="*/ 299954 w 1782872"/>
                <a:gd name="connsiteY156" fmla="*/ 1479436 h 2286493"/>
                <a:gd name="connsiteX157" fmla="*/ 288027 w 1782872"/>
                <a:gd name="connsiteY157" fmla="*/ 1519192 h 2286493"/>
                <a:gd name="connsiteX158" fmla="*/ 288027 w 1782872"/>
                <a:gd name="connsiteY158" fmla="*/ 1543046 h 2286493"/>
                <a:gd name="connsiteX159" fmla="*/ 303930 w 1782872"/>
                <a:gd name="connsiteY159" fmla="*/ 1566900 h 2286493"/>
                <a:gd name="connsiteX160" fmla="*/ 339711 w 1782872"/>
                <a:gd name="connsiteY160" fmla="*/ 1582803 h 2286493"/>
                <a:gd name="connsiteX161" fmla="*/ 379467 w 1782872"/>
                <a:gd name="connsiteY161" fmla="*/ 1582803 h 2286493"/>
                <a:gd name="connsiteX162" fmla="*/ 395370 w 1782872"/>
                <a:gd name="connsiteY162" fmla="*/ 1578827 h 2286493"/>
                <a:gd name="connsiteX163" fmla="*/ 435126 w 1782872"/>
                <a:gd name="connsiteY163" fmla="*/ 1582803 h 2286493"/>
                <a:gd name="connsiteX164" fmla="*/ 451029 w 1782872"/>
                <a:gd name="connsiteY164" fmla="*/ 1610632 h 2286493"/>
                <a:gd name="connsiteX165" fmla="*/ 419224 w 1782872"/>
                <a:gd name="connsiteY165" fmla="*/ 1654364 h 2286493"/>
                <a:gd name="connsiteX166" fmla="*/ 391394 w 1782872"/>
                <a:gd name="connsiteY166" fmla="*/ 1682194 h 2286493"/>
                <a:gd name="connsiteX167" fmla="*/ 379467 w 1782872"/>
                <a:gd name="connsiteY167" fmla="*/ 1713999 h 2286493"/>
                <a:gd name="connsiteX168" fmla="*/ 387418 w 1782872"/>
                <a:gd name="connsiteY168" fmla="*/ 1725926 h 2286493"/>
                <a:gd name="connsiteX169" fmla="*/ 415248 w 1782872"/>
                <a:gd name="connsiteY169" fmla="*/ 1741829 h 2286493"/>
                <a:gd name="connsiteX170" fmla="*/ 447053 w 1782872"/>
                <a:gd name="connsiteY170" fmla="*/ 1753756 h 2286493"/>
                <a:gd name="connsiteX171" fmla="*/ 462956 w 1782872"/>
                <a:gd name="connsiteY171" fmla="*/ 1773634 h 2286493"/>
                <a:gd name="connsiteX172" fmla="*/ 490785 w 1782872"/>
                <a:gd name="connsiteY172" fmla="*/ 1793512 h 2286493"/>
                <a:gd name="connsiteX173" fmla="*/ 530542 w 1782872"/>
                <a:gd name="connsiteY173" fmla="*/ 1801463 h 2286493"/>
                <a:gd name="connsiteX174" fmla="*/ 550420 w 1782872"/>
                <a:gd name="connsiteY174" fmla="*/ 1805439 h 2286493"/>
                <a:gd name="connsiteX175" fmla="*/ 558372 w 1782872"/>
                <a:gd name="connsiteY175" fmla="*/ 1841220 h 2286493"/>
                <a:gd name="connsiteX176" fmla="*/ 562347 w 1782872"/>
                <a:gd name="connsiteY176" fmla="*/ 1873025 h 2286493"/>
                <a:gd name="connsiteX177" fmla="*/ 574274 w 1782872"/>
                <a:gd name="connsiteY177" fmla="*/ 1904830 h 2286493"/>
                <a:gd name="connsiteX178" fmla="*/ 578250 w 1782872"/>
                <a:gd name="connsiteY178" fmla="*/ 1920733 h 2286493"/>
                <a:gd name="connsiteX179" fmla="*/ 602104 w 1782872"/>
                <a:gd name="connsiteY179" fmla="*/ 1920733 h 2286493"/>
                <a:gd name="connsiteX180" fmla="*/ 618006 w 1782872"/>
                <a:gd name="connsiteY180" fmla="*/ 1908806 h 2286493"/>
                <a:gd name="connsiteX181" fmla="*/ 649812 w 1782872"/>
                <a:gd name="connsiteY181" fmla="*/ 1916757 h 2286493"/>
                <a:gd name="connsiteX182" fmla="*/ 717398 w 1782872"/>
                <a:gd name="connsiteY182" fmla="*/ 1932660 h 2286493"/>
                <a:gd name="connsiteX183" fmla="*/ 773057 w 1782872"/>
                <a:gd name="connsiteY183" fmla="*/ 1980368 h 2286493"/>
                <a:gd name="connsiteX184" fmla="*/ 812813 w 1782872"/>
                <a:gd name="connsiteY184" fmla="*/ 2020124 h 2286493"/>
                <a:gd name="connsiteX185" fmla="*/ 848594 w 1782872"/>
                <a:gd name="connsiteY185" fmla="*/ 2115540 h 2286493"/>
                <a:gd name="connsiteX186" fmla="*/ 848594 w 1782872"/>
                <a:gd name="connsiteY186" fmla="*/ 2155297 h 2286493"/>
                <a:gd name="connsiteX187" fmla="*/ 840643 w 1782872"/>
                <a:gd name="connsiteY187" fmla="*/ 2191077 h 2286493"/>
                <a:gd name="connsiteX188" fmla="*/ 848594 w 1782872"/>
                <a:gd name="connsiteY188" fmla="*/ 2214931 h 2286493"/>
                <a:gd name="connsiteX189" fmla="*/ 868472 w 1782872"/>
                <a:gd name="connsiteY189" fmla="*/ 2262639 h 2286493"/>
                <a:gd name="connsiteX190" fmla="*/ 892326 w 1782872"/>
                <a:gd name="connsiteY190" fmla="*/ 2262639 h 2286493"/>
                <a:gd name="connsiteX191" fmla="*/ 920156 w 1782872"/>
                <a:gd name="connsiteY191" fmla="*/ 2258663 h 2286493"/>
                <a:gd name="connsiteX192" fmla="*/ 959912 w 1782872"/>
                <a:gd name="connsiteY192" fmla="*/ 2238785 h 2286493"/>
                <a:gd name="connsiteX193" fmla="*/ 983766 w 1782872"/>
                <a:gd name="connsiteY193" fmla="*/ 2195053 h 2286493"/>
                <a:gd name="connsiteX194" fmla="*/ 1071231 w 1782872"/>
                <a:gd name="connsiteY194" fmla="*/ 2135418 h 2286493"/>
                <a:gd name="connsiteX195" fmla="*/ 1095085 w 1782872"/>
                <a:gd name="connsiteY195" fmla="*/ 2099637 h 2286493"/>
                <a:gd name="connsiteX196" fmla="*/ 1138817 w 1782872"/>
                <a:gd name="connsiteY196" fmla="*/ 2059881 h 2286493"/>
                <a:gd name="connsiteX197" fmla="*/ 1194476 w 1782872"/>
                <a:gd name="connsiteY197" fmla="*/ 2051930 h 2286493"/>
                <a:gd name="connsiteX198" fmla="*/ 1266038 w 1782872"/>
                <a:gd name="connsiteY198" fmla="*/ 2055905 h 2286493"/>
                <a:gd name="connsiteX199" fmla="*/ 1357478 w 1782872"/>
                <a:gd name="connsiteY199" fmla="*/ 2079759 h 2286493"/>
                <a:gd name="connsiteX200" fmla="*/ 1425064 w 1782872"/>
                <a:gd name="connsiteY200" fmla="*/ 2091686 h 2286493"/>
                <a:gd name="connsiteX201" fmla="*/ 1500601 w 1782872"/>
                <a:gd name="connsiteY201" fmla="*/ 2099637 h 2286493"/>
                <a:gd name="connsiteX202" fmla="*/ 1548309 w 1782872"/>
                <a:gd name="connsiteY202" fmla="*/ 2103613 h 2286493"/>
                <a:gd name="connsiteX203" fmla="*/ 1599992 w 1782872"/>
                <a:gd name="connsiteY203" fmla="*/ 2103613 h 2286493"/>
                <a:gd name="connsiteX204" fmla="*/ 1663603 w 1782872"/>
                <a:gd name="connsiteY204" fmla="*/ 2135418 h 2286493"/>
                <a:gd name="connsiteX205" fmla="*/ 1703359 w 1782872"/>
                <a:gd name="connsiteY205" fmla="*/ 2183126 h 2286493"/>
                <a:gd name="connsiteX206" fmla="*/ 1747092 w 1782872"/>
                <a:gd name="connsiteY206" fmla="*/ 2242761 h 2286493"/>
                <a:gd name="connsiteX207" fmla="*/ 1770945 w 1782872"/>
                <a:gd name="connsiteY207" fmla="*/ 2270590 h 2286493"/>
                <a:gd name="connsiteX208" fmla="*/ 1782872 w 1782872"/>
                <a:gd name="connsiteY208" fmla="*/ 2286493 h 2286493"/>
                <a:gd name="connsiteX0" fmla="*/ 1504577 w 1773414"/>
                <a:gd name="connsiteY0" fmla="*/ 1193189 h 2346935"/>
                <a:gd name="connsiteX1" fmla="*/ 1440966 w 1773414"/>
                <a:gd name="connsiteY1" fmla="*/ 1197164 h 2346935"/>
                <a:gd name="connsiteX2" fmla="*/ 1377356 w 1773414"/>
                <a:gd name="connsiteY2" fmla="*/ 1209091 h 2346935"/>
                <a:gd name="connsiteX3" fmla="*/ 1325672 w 1773414"/>
                <a:gd name="connsiteY3" fmla="*/ 1181262 h 2346935"/>
                <a:gd name="connsiteX4" fmla="*/ 1321697 w 1773414"/>
                <a:gd name="connsiteY4" fmla="*/ 1121627 h 2346935"/>
                <a:gd name="connsiteX5" fmla="*/ 1357478 w 1773414"/>
                <a:gd name="connsiteY5" fmla="*/ 1073919 h 2346935"/>
                <a:gd name="connsiteX6" fmla="*/ 1401210 w 1773414"/>
                <a:gd name="connsiteY6" fmla="*/ 1042114 h 2346935"/>
                <a:gd name="connsiteX7" fmla="*/ 1433015 w 1773414"/>
                <a:gd name="connsiteY7" fmla="*/ 994406 h 2346935"/>
                <a:gd name="connsiteX8" fmla="*/ 1448918 w 1773414"/>
                <a:gd name="connsiteY8" fmla="*/ 930796 h 2346935"/>
                <a:gd name="connsiteX9" fmla="*/ 1448918 w 1773414"/>
                <a:gd name="connsiteY9" fmla="*/ 910917 h 2346935"/>
                <a:gd name="connsiteX10" fmla="*/ 1496625 w 1773414"/>
                <a:gd name="connsiteY10" fmla="*/ 898990 h 2346935"/>
                <a:gd name="connsiteX11" fmla="*/ 1576138 w 1773414"/>
                <a:gd name="connsiteY11" fmla="*/ 883088 h 2346935"/>
                <a:gd name="connsiteX12" fmla="*/ 1643725 w 1773414"/>
                <a:gd name="connsiteY12" fmla="*/ 851283 h 2346935"/>
                <a:gd name="connsiteX13" fmla="*/ 1699384 w 1773414"/>
                <a:gd name="connsiteY13" fmla="*/ 811526 h 2346935"/>
                <a:gd name="connsiteX14" fmla="*/ 1755043 w 1773414"/>
                <a:gd name="connsiteY14" fmla="*/ 728037 h 2346935"/>
                <a:gd name="connsiteX15" fmla="*/ 1766970 w 1773414"/>
                <a:gd name="connsiteY15" fmla="*/ 700208 h 2346935"/>
                <a:gd name="connsiteX16" fmla="*/ 1766970 w 1773414"/>
                <a:gd name="connsiteY16" fmla="*/ 656476 h 2346935"/>
                <a:gd name="connsiteX17" fmla="*/ 1735165 w 1773414"/>
                <a:gd name="connsiteY17" fmla="*/ 644549 h 2346935"/>
                <a:gd name="connsiteX18" fmla="*/ 1715286 w 1773414"/>
                <a:gd name="connsiteY18" fmla="*/ 636597 h 2346935"/>
                <a:gd name="connsiteX19" fmla="*/ 1703359 w 1773414"/>
                <a:gd name="connsiteY19" fmla="*/ 644549 h 2346935"/>
                <a:gd name="connsiteX20" fmla="*/ 1659627 w 1773414"/>
                <a:gd name="connsiteY20" fmla="*/ 680330 h 2346935"/>
                <a:gd name="connsiteX21" fmla="*/ 1619871 w 1773414"/>
                <a:gd name="connsiteY21" fmla="*/ 708159 h 2346935"/>
                <a:gd name="connsiteX22" fmla="*/ 1568187 w 1773414"/>
                <a:gd name="connsiteY22" fmla="*/ 716110 h 2346935"/>
                <a:gd name="connsiteX23" fmla="*/ 1524455 w 1773414"/>
                <a:gd name="connsiteY23" fmla="*/ 724062 h 2346935"/>
                <a:gd name="connsiteX24" fmla="*/ 1488674 w 1773414"/>
                <a:gd name="connsiteY24" fmla="*/ 724062 h 2346935"/>
                <a:gd name="connsiteX25" fmla="*/ 1452893 w 1773414"/>
                <a:gd name="connsiteY25" fmla="*/ 716110 h 2346935"/>
                <a:gd name="connsiteX26" fmla="*/ 1456869 w 1773414"/>
                <a:gd name="connsiteY26" fmla="*/ 684305 h 2346935"/>
                <a:gd name="connsiteX27" fmla="*/ 1472772 w 1773414"/>
                <a:gd name="connsiteY27" fmla="*/ 656476 h 2346935"/>
                <a:gd name="connsiteX28" fmla="*/ 1484698 w 1773414"/>
                <a:gd name="connsiteY28" fmla="*/ 624670 h 2346935"/>
                <a:gd name="connsiteX29" fmla="*/ 1484698 w 1773414"/>
                <a:gd name="connsiteY29" fmla="*/ 604792 h 2346935"/>
                <a:gd name="connsiteX30" fmla="*/ 1528431 w 1773414"/>
                <a:gd name="connsiteY30" fmla="*/ 561060 h 2346935"/>
                <a:gd name="connsiteX31" fmla="*/ 1544333 w 1773414"/>
                <a:gd name="connsiteY31" fmla="*/ 525279 h 2346935"/>
                <a:gd name="connsiteX32" fmla="*/ 1540358 w 1773414"/>
                <a:gd name="connsiteY32" fmla="*/ 465644 h 2346935"/>
                <a:gd name="connsiteX33" fmla="*/ 1508552 w 1773414"/>
                <a:gd name="connsiteY33" fmla="*/ 429863 h 2346935"/>
                <a:gd name="connsiteX34" fmla="*/ 1500601 w 1773414"/>
                <a:gd name="connsiteY34" fmla="*/ 406010 h 2346935"/>
                <a:gd name="connsiteX35" fmla="*/ 1508552 w 1773414"/>
                <a:gd name="connsiteY35" fmla="*/ 378180 h 2346935"/>
                <a:gd name="connsiteX36" fmla="*/ 1492650 w 1773414"/>
                <a:gd name="connsiteY36" fmla="*/ 346375 h 2346935"/>
                <a:gd name="connsiteX37" fmla="*/ 1444942 w 1773414"/>
                <a:gd name="connsiteY37" fmla="*/ 334448 h 2346935"/>
                <a:gd name="connsiteX38" fmla="*/ 1357478 w 1773414"/>
                <a:gd name="connsiteY38" fmla="*/ 342399 h 2346935"/>
                <a:gd name="connsiteX39" fmla="*/ 1309770 w 1773414"/>
                <a:gd name="connsiteY39" fmla="*/ 342399 h 2346935"/>
                <a:gd name="connsiteX40" fmla="*/ 1281940 w 1773414"/>
                <a:gd name="connsiteY40" fmla="*/ 342399 h 2346935"/>
                <a:gd name="connsiteX41" fmla="*/ 1214354 w 1773414"/>
                <a:gd name="connsiteY41" fmla="*/ 322521 h 2346935"/>
                <a:gd name="connsiteX42" fmla="*/ 1138817 w 1773414"/>
                <a:gd name="connsiteY42" fmla="*/ 274813 h 2346935"/>
                <a:gd name="connsiteX43" fmla="*/ 1055328 w 1773414"/>
                <a:gd name="connsiteY43" fmla="*/ 258910 h 2346935"/>
                <a:gd name="connsiteX44" fmla="*/ 991718 w 1773414"/>
                <a:gd name="connsiteY44" fmla="*/ 250959 h 2346935"/>
                <a:gd name="connsiteX45" fmla="*/ 936058 w 1773414"/>
                <a:gd name="connsiteY45" fmla="*/ 254935 h 2346935"/>
                <a:gd name="connsiteX46" fmla="*/ 896302 w 1773414"/>
                <a:gd name="connsiteY46" fmla="*/ 250959 h 2346935"/>
                <a:gd name="connsiteX47" fmla="*/ 880399 w 1773414"/>
                <a:gd name="connsiteY47" fmla="*/ 243008 h 2346935"/>
                <a:gd name="connsiteX48" fmla="*/ 852570 w 1773414"/>
                <a:gd name="connsiteY48" fmla="*/ 231081 h 2346935"/>
                <a:gd name="connsiteX49" fmla="*/ 848594 w 1773414"/>
                <a:gd name="connsiteY49" fmla="*/ 167470 h 2346935"/>
                <a:gd name="connsiteX50" fmla="*/ 844618 w 1773414"/>
                <a:gd name="connsiteY50" fmla="*/ 115787 h 2346935"/>
                <a:gd name="connsiteX51" fmla="*/ 844618 w 1773414"/>
                <a:gd name="connsiteY51" fmla="*/ 87957 h 2346935"/>
                <a:gd name="connsiteX52" fmla="*/ 844618 w 1773414"/>
                <a:gd name="connsiteY52" fmla="*/ 80006 h 2346935"/>
                <a:gd name="connsiteX53" fmla="*/ 816789 w 1773414"/>
                <a:gd name="connsiteY53" fmla="*/ 68079 h 2346935"/>
                <a:gd name="connsiteX54" fmla="*/ 804862 w 1773414"/>
                <a:gd name="connsiteY54" fmla="*/ 60128 h 2346935"/>
                <a:gd name="connsiteX55" fmla="*/ 788959 w 1773414"/>
                <a:gd name="connsiteY55" fmla="*/ 36274 h 2346935"/>
                <a:gd name="connsiteX56" fmla="*/ 777032 w 1773414"/>
                <a:gd name="connsiteY56" fmla="*/ 12420 h 2346935"/>
                <a:gd name="connsiteX57" fmla="*/ 741252 w 1773414"/>
                <a:gd name="connsiteY57" fmla="*/ 493 h 2346935"/>
                <a:gd name="connsiteX58" fmla="*/ 717398 w 1773414"/>
                <a:gd name="connsiteY58" fmla="*/ 28323 h 2346935"/>
                <a:gd name="connsiteX59" fmla="*/ 705471 w 1773414"/>
                <a:gd name="connsiteY59" fmla="*/ 68079 h 2346935"/>
                <a:gd name="connsiteX60" fmla="*/ 701495 w 1773414"/>
                <a:gd name="connsiteY60" fmla="*/ 107836 h 2346935"/>
                <a:gd name="connsiteX61" fmla="*/ 677641 w 1773414"/>
                <a:gd name="connsiteY61" fmla="*/ 131690 h 2346935"/>
                <a:gd name="connsiteX62" fmla="*/ 673665 w 1773414"/>
                <a:gd name="connsiteY62" fmla="*/ 139641 h 2346935"/>
                <a:gd name="connsiteX63" fmla="*/ 641860 w 1773414"/>
                <a:gd name="connsiteY63" fmla="*/ 139641 h 2346935"/>
                <a:gd name="connsiteX64" fmla="*/ 625958 w 1773414"/>
                <a:gd name="connsiteY64" fmla="*/ 99884 h 2346935"/>
                <a:gd name="connsiteX65" fmla="*/ 610055 w 1773414"/>
                <a:gd name="connsiteY65" fmla="*/ 64103 h 2346935"/>
                <a:gd name="connsiteX66" fmla="*/ 590177 w 1773414"/>
                <a:gd name="connsiteY66" fmla="*/ 52177 h 2346935"/>
                <a:gd name="connsiteX67" fmla="*/ 566323 w 1773414"/>
                <a:gd name="connsiteY67" fmla="*/ 40250 h 2346935"/>
                <a:gd name="connsiteX68" fmla="*/ 542469 w 1773414"/>
                <a:gd name="connsiteY68" fmla="*/ 40250 h 2346935"/>
                <a:gd name="connsiteX69" fmla="*/ 510664 w 1773414"/>
                <a:gd name="connsiteY69" fmla="*/ 60128 h 2346935"/>
                <a:gd name="connsiteX70" fmla="*/ 502712 w 1773414"/>
                <a:gd name="connsiteY70" fmla="*/ 64103 h 2346935"/>
                <a:gd name="connsiteX71" fmla="*/ 486810 w 1773414"/>
                <a:gd name="connsiteY71" fmla="*/ 83982 h 2346935"/>
                <a:gd name="connsiteX72" fmla="*/ 470907 w 1773414"/>
                <a:gd name="connsiteY72" fmla="*/ 80006 h 2346935"/>
                <a:gd name="connsiteX73" fmla="*/ 451029 w 1773414"/>
                <a:gd name="connsiteY73" fmla="*/ 80006 h 2346935"/>
                <a:gd name="connsiteX74" fmla="*/ 431151 w 1773414"/>
                <a:gd name="connsiteY74" fmla="*/ 107836 h 2346935"/>
                <a:gd name="connsiteX75" fmla="*/ 427175 w 1773414"/>
                <a:gd name="connsiteY75" fmla="*/ 155543 h 2346935"/>
                <a:gd name="connsiteX76" fmla="*/ 435126 w 1773414"/>
                <a:gd name="connsiteY76" fmla="*/ 191324 h 2346935"/>
                <a:gd name="connsiteX77" fmla="*/ 431151 w 1773414"/>
                <a:gd name="connsiteY77" fmla="*/ 215178 h 2346935"/>
                <a:gd name="connsiteX78" fmla="*/ 427175 w 1773414"/>
                <a:gd name="connsiteY78" fmla="*/ 227105 h 2346935"/>
                <a:gd name="connsiteX79" fmla="*/ 391394 w 1773414"/>
                <a:gd name="connsiteY79" fmla="*/ 223130 h 2346935"/>
                <a:gd name="connsiteX80" fmla="*/ 375492 w 1773414"/>
                <a:gd name="connsiteY80" fmla="*/ 191324 h 2346935"/>
                <a:gd name="connsiteX81" fmla="*/ 339711 w 1773414"/>
                <a:gd name="connsiteY81" fmla="*/ 135665 h 2346935"/>
                <a:gd name="connsiteX82" fmla="*/ 331759 w 1773414"/>
                <a:gd name="connsiteY82" fmla="*/ 107836 h 2346935"/>
                <a:gd name="connsiteX83" fmla="*/ 315857 w 1773414"/>
                <a:gd name="connsiteY83" fmla="*/ 60128 h 2346935"/>
                <a:gd name="connsiteX84" fmla="*/ 299954 w 1773414"/>
                <a:gd name="connsiteY84" fmla="*/ 20371 h 2346935"/>
                <a:gd name="connsiteX85" fmla="*/ 280076 w 1773414"/>
                <a:gd name="connsiteY85" fmla="*/ 16396 h 2346935"/>
                <a:gd name="connsiteX86" fmla="*/ 260198 w 1773414"/>
                <a:gd name="connsiteY86" fmla="*/ 32298 h 2346935"/>
                <a:gd name="connsiteX87" fmla="*/ 240319 w 1773414"/>
                <a:gd name="connsiteY87" fmla="*/ 72055 h 2346935"/>
                <a:gd name="connsiteX88" fmla="*/ 232368 w 1773414"/>
                <a:gd name="connsiteY88" fmla="*/ 103860 h 2346935"/>
                <a:gd name="connsiteX89" fmla="*/ 232368 w 1773414"/>
                <a:gd name="connsiteY89" fmla="*/ 127714 h 2346935"/>
                <a:gd name="connsiteX90" fmla="*/ 204538 w 1773414"/>
                <a:gd name="connsiteY90" fmla="*/ 127714 h 2346935"/>
                <a:gd name="connsiteX91" fmla="*/ 212490 w 1773414"/>
                <a:gd name="connsiteY91" fmla="*/ 171446 h 2346935"/>
                <a:gd name="connsiteX92" fmla="*/ 220441 w 1773414"/>
                <a:gd name="connsiteY92" fmla="*/ 223130 h 2346935"/>
                <a:gd name="connsiteX93" fmla="*/ 220441 w 1773414"/>
                <a:gd name="connsiteY93" fmla="*/ 262886 h 2346935"/>
                <a:gd name="connsiteX94" fmla="*/ 224417 w 1773414"/>
                <a:gd name="connsiteY94" fmla="*/ 306618 h 2346935"/>
                <a:gd name="connsiteX95" fmla="*/ 228392 w 1773414"/>
                <a:gd name="connsiteY95" fmla="*/ 342399 h 2346935"/>
                <a:gd name="connsiteX96" fmla="*/ 224417 w 1773414"/>
                <a:gd name="connsiteY96" fmla="*/ 382156 h 2346935"/>
                <a:gd name="connsiteX97" fmla="*/ 220441 w 1773414"/>
                <a:gd name="connsiteY97" fmla="*/ 406010 h 2346935"/>
                <a:gd name="connsiteX98" fmla="*/ 196587 w 1773414"/>
                <a:gd name="connsiteY98" fmla="*/ 409985 h 2346935"/>
                <a:gd name="connsiteX99" fmla="*/ 172733 w 1773414"/>
                <a:gd name="connsiteY99" fmla="*/ 409985 h 2346935"/>
                <a:gd name="connsiteX100" fmla="*/ 132977 w 1773414"/>
                <a:gd name="connsiteY100" fmla="*/ 394083 h 2346935"/>
                <a:gd name="connsiteX101" fmla="*/ 117074 w 1773414"/>
                <a:gd name="connsiteY101" fmla="*/ 394083 h 2346935"/>
                <a:gd name="connsiteX102" fmla="*/ 97196 w 1773414"/>
                <a:gd name="connsiteY102" fmla="*/ 413961 h 2346935"/>
                <a:gd name="connsiteX103" fmla="*/ 97196 w 1773414"/>
                <a:gd name="connsiteY103" fmla="*/ 429863 h 2346935"/>
                <a:gd name="connsiteX104" fmla="*/ 105147 w 1773414"/>
                <a:gd name="connsiteY104" fmla="*/ 465644 h 2346935"/>
                <a:gd name="connsiteX105" fmla="*/ 129001 w 1773414"/>
                <a:gd name="connsiteY105" fmla="*/ 493474 h 2346935"/>
                <a:gd name="connsiteX106" fmla="*/ 132977 w 1773414"/>
                <a:gd name="connsiteY106" fmla="*/ 513352 h 2346935"/>
                <a:gd name="connsiteX107" fmla="*/ 140928 w 1773414"/>
                <a:gd name="connsiteY107" fmla="*/ 553109 h 2346935"/>
                <a:gd name="connsiteX108" fmla="*/ 144904 w 1773414"/>
                <a:gd name="connsiteY108" fmla="*/ 580938 h 2346935"/>
                <a:gd name="connsiteX109" fmla="*/ 140928 w 1773414"/>
                <a:gd name="connsiteY109" fmla="*/ 596841 h 2346935"/>
                <a:gd name="connsiteX110" fmla="*/ 101172 w 1773414"/>
                <a:gd name="connsiteY110" fmla="*/ 604792 h 2346935"/>
                <a:gd name="connsiteX111" fmla="*/ 73342 w 1773414"/>
                <a:gd name="connsiteY111" fmla="*/ 608768 h 2346935"/>
                <a:gd name="connsiteX112" fmla="*/ 45512 w 1773414"/>
                <a:gd name="connsiteY112" fmla="*/ 620695 h 2346935"/>
                <a:gd name="connsiteX113" fmla="*/ 33585 w 1773414"/>
                <a:gd name="connsiteY113" fmla="*/ 648524 h 2346935"/>
                <a:gd name="connsiteX114" fmla="*/ 61415 w 1773414"/>
                <a:gd name="connsiteY114" fmla="*/ 668403 h 2346935"/>
                <a:gd name="connsiteX115" fmla="*/ 97196 w 1773414"/>
                <a:gd name="connsiteY115" fmla="*/ 684305 h 2346935"/>
                <a:gd name="connsiteX116" fmla="*/ 113098 w 1773414"/>
                <a:gd name="connsiteY116" fmla="*/ 704183 h 2346935"/>
                <a:gd name="connsiteX117" fmla="*/ 121050 w 1773414"/>
                <a:gd name="connsiteY117" fmla="*/ 732013 h 2346935"/>
                <a:gd name="connsiteX118" fmla="*/ 129001 w 1773414"/>
                <a:gd name="connsiteY118" fmla="*/ 771770 h 2346935"/>
                <a:gd name="connsiteX119" fmla="*/ 121050 w 1773414"/>
                <a:gd name="connsiteY119" fmla="*/ 799599 h 2346935"/>
                <a:gd name="connsiteX120" fmla="*/ 97196 w 1773414"/>
                <a:gd name="connsiteY120" fmla="*/ 807550 h 2346935"/>
                <a:gd name="connsiteX121" fmla="*/ 53464 w 1773414"/>
                <a:gd name="connsiteY121" fmla="*/ 807550 h 2346935"/>
                <a:gd name="connsiteX122" fmla="*/ 21658 w 1773414"/>
                <a:gd name="connsiteY122" fmla="*/ 827429 h 2346935"/>
                <a:gd name="connsiteX123" fmla="*/ 25634 w 1773414"/>
                <a:gd name="connsiteY123" fmla="*/ 859234 h 2346935"/>
                <a:gd name="connsiteX124" fmla="*/ 53464 w 1773414"/>
                <a:gd name="connsiteY124" fmla="*/ 867185 h 2346935"/>
                <a:gd name="connsiteX125" fmla="*/ 93220 w 1773414"/>
                <a:gd name="connsiteY125" fmla="*/ 887063 h 2346935"/>
                <a:gd name="connsiteX126" fmla="*/ 121050 w 1773414"/>
                <a:gd name="connsiteY126" fmla="*/ 914893 h 2346935"/>
                <a:gd name="connsiteX127" fmla="*/ 121050 w 1773414"/>
                <a:gd name="connsiteY127" fmla="*/ 942723 h 2346935"/>
                <a:gd name="connsiteX128" fmla="*/ 105147 w 1773414"/>
                <a:gd name="connsiteY128" fmla="*/ 974528 h 2346935"/>
                <a:gd name="connsiteX129" fmla="*/ 85269 w 1773414"/>
                <a:gd name="connsiteY129" fmla="*/ 1002357 h 2346935"/>
                <a:gd name="connsiteX130" fmla="*/ 61415 w 1773414"/>
                <a:gd name="connsiteY130" fmla="*/ 1018260 h 2346935"/>
                <a:gd name="connsiteX131" fmla="*/ 13707 w 1773414"/>
                <a:gd name="connsiteY131" fmla="*/ 1018260 h 2346935"/>
                <a:gd name="connsiteX132" fmla="*/ 1780 w 1773414"/>
                <a:gd name="connsiteY132" fmla="*/ 1061992 h 2346935"/>
                <a:gd name="connsiteX133" fmla="*/ 45512 w 1773414"/>
                <a:gd name="connsiteY133" fmla="*/ 1077895 h 2346935"/>
                <a:gd name="connsiteX134" fmla="*/ 89245 w 1773414"/>
                <a:gd name="connsiteY134" fmla="*/ 1085846 h 2346935"/>
                <a:gd name="connsiteX135" fmla="*/ 105147 w 1773414"/>
                <a:gd name="connsiteY135" fmla="*/ 1105724 h 2346935"/>
                <a:gd name="connsiteX136" fmla="*/ 121050 w 1773414"/>
                <a:gd name="connsiteY136" fmla="*/ 1137530 h 2346935"/>
                <a:gd name="connsiteX137" fmla="*/ 121050 w 1773414"/>
                <a:gd name="connsiteY137" fmla="*/ 1177286 h 2346935"/>
                <a:gd name="connsiteX138" fmla="*/ 97196 w 1773414"/>
                <a:gd name="connsiteY138" fmla="*/ 1189213 h 2346935"/>
                <a:gd name="connsiteX139" fmla="*/ 69366 w 1773414"/>
                <a:gd name="connsiteY139" fmla="*/ 1209091 h 2346935"/>
                <a:gd name="connsiteX140" fmla="*/ 69366 w 1773414"/>
                <a:gd name="connsiteY140" fmla="*/ 1236921 h 2346935"/>
                <a:gd name="connsiteX141" fmla="*/ 105147 w 1773414"/>
                <a:gd name="connsiteY141" fmla="*/ 1256799 h 2346935"/>
                <a:gd name="connsiteX142" fmla="*/ 160806 w 1773414"/>
                <a:gd name="connsiteY142" fmla="*/ 1264750 h 2346935"/>
                <a:gd name="connsiteX143" fmla="*/ 192612 w 1773414"/>
                <a:gd name="connsiteY143" fmla="*/ 1272702 h 2346935"/>
                <a:gd name="connsiteX144" fmla="*/ 228392 w 1773414"/>
                <a:gd name="connsiteY144" fmla="*/ 1272702 h 2346935"/>
                <a:gd name="connsiteX145" fmla="*/ 248271 w 1773414"/>
                <a:gd name="connsiteY145" fmla="*/ 1296556 h 2346935"/>
                <a:gd name="connsiteX146" fmla="*/ 236344 w 1773414"/>
                <a:gd name="connsiteY146" fmla="*/ 1316434 h 2346935"/>
                <a:gd name="connsiteX147" fmla="*/ 192612 w 1773414"/>
                <a:gd name="connsiteY147" fmla="*/ 1352215 h 2346935"/>
                <a:gd name="connsiteX148" fmla="*/ 176709 w 1773414"/>
                <a:gd name="connsiteY148" fmla="*/ 1384020 h 2346935"/>
                <a:gd name="connsiteX149" fmla="*/ 176709 w 1773414"/>
                <a:gd name="connsiteY149" fmla="*/ 1403898 h 2346935"/>
                <a:gd name="connsiteX150" fmla="*/ 200563 w 1773414"/>
                <a:gd name="connsiteY150" fmla="*/ 1423777 h 2346935"/>
                <a:gd name="connsiteX151" fmla="*/ 260198 w 1773414"/>
                <a:gd name="connsiteY151" fmla="*/ 1427752 h 2346935"/>
                <a:gd name="connsiteX152" fmla="*/ 299954 w 1773414"/>
                <a:gd name="connsiteY152" fmla="*/ 1419801 h 2346935"/>
                <a:gd name="connsiteX153" fmla="*/ 311881 w 1773414"/>
                <a:gd name="connsiteY153" fmla="*/ 1419801 h 2346935"/>
                <a:gd name="connsiteX154" fmla="*/ 343686 w 1773414"/>
                <a:gd name="connsiteY154" fmla="*/ 1439679 h 2346935"/>
                <a:gd name="connsiteX155" fmla="*/ 335735 w 1773414"/>
                <a:gd name="connsiteY155" fmla="*/ 1467509 h 2346935"/>
                <a:gd name="connsiteX156" fmla="*/ 299954 w 1773414"/>
                <a:gd name="connsiteY156" fmla="*/ 1479436 h 2346935"/>
                <a:gd name="connsiteX157" fmla="*/ 288027 w 1773414"/>
                <a:gd name="connsiteY157" fmla="*/ 1519192 h 2346935"/>
                <a:gd name="connsiteX158" fmla="*/ 288027 w 1773414"/>
                <a:gd name="connsiteY158" fmla="*/ 1543046 h 2346935"/>
                <a:gd name="connsiteX159" fmla="*/ 303930 w 1773414"/>
                <a:gd name="connsiteY159" fmla="*/ 1566900 h 2346935"/>
                <a:gd name="connsiteX160" fmla="*/ 339711 w 1773414"/>
                <a:gd name="connsiteY160" fmla="*/ 1582803 h 2346935"/>
                <a:gd name="connsiteX161" fmla="*/ 379467 w 1773414"/>
                <a:gd name="connsiteY161" fmla="*/ 1582803 h 2346935"/>
                <a:gd name="connsiteX162" fmla="*/ 395370 w 1773414"/>
                <a:gd name="connsiteY162" fmla="*/ 1578827 h 2346935"/>
                <a:gd name="connsiteX163" fmla="*/ 435126 w 1773414"/>
                <a:gd name="connsiteY163" fmla="*/ 1582803 h 2346935"/>
                <a:gd name="connsiteX164" fmla="*/ 451029 w 1773414"/>
                <a:gd name="connsiteY164" fmla="*/ 1610632 h 2346935"/>
                <a:gd name="connsiteX165" fmla="*/ 419224 w 1773414"/>
                <a:gd name="connsiteY165" fmla="*/ 1654364 h 2346935"/>
                <a:gd name="connsiteX166" fmla="*/ 391394 w 1773414"/>
                <a:gd name="connsiteY166" fmla="*/ 1682194 h 2346935"/>
                <a:gd name="connsiteX167" fmla="*/ 379467 w 1773414"/>
                <a:gd name="connsiteY167" fmla="*/ 1713999 h 2346935"/>
                <a:gd name="connsiteX168" fmla="*/ 387418 w 1773414"/>
                <a:gd name="connsiteY168" fmla="*/ 1725926 h 2346935"/>
                <a:gd name="connsiteX169" fmla="*/ 415248 w 1773414"/>
                <a:gd name="connsiteY169" fmla="*/ 1741829 h 2346935"/>
                <a:gd name="connsiteX170" fmla="*/ 447053 w 1773414"/>
                <a:gd name="connsiteY170" fmla="*/ 1753756 h 2346935"/>
                <a:gd name="connsiteX171" fmla="*/ 462956 w 1773414"/>
                <a:gd name="connsiteY171" fmla="*/ 1773634 h 2346935"/>
                <a:gd name="connsiteX172" fmla="*/ 490785 w 1773414"/>
                <a:gd name="connsiteY172" fmla="*/ 1793512 h 2346935"/>
                <a:gd name="connsiteX173" fmla="*/ 530542 w 1773414"/>
                <a:gd name="connsiteY173" fmla="*/ 1801463 h 2346935"/>
                <a:gd name="connsiteX174" fmla="*/ 550420 w 1773414"/>
                <a:gd name="connsiteY174" fmla="*/ 1805439 h 2346935"/>
                <a:gd name="connsiteX175" fmla="*/ 558372 w 1773414"/>
                <a:gd name="connsiteY175" fmla="*/ 1841220 h 2346935"/>
                <a:gd name="connsiteX176" fmla="*/ 562347 w 1773414"/>
                <a:gd name="connsiteY176" fmla="*/ 1873025 h 2346935"/>
                <a:gd name="connsiteX177" fmla="*/ 574274 w 1773414"/>
                <a:gd name="connsiteY177" fmla="*/ 1904830 h 2346935"/>
                <a:gd name="connsiteX178" fmla="*/ 578250 w 1773414"/>
                <a:gd name="connsiteY178" fmla="*/ 1920733 h 2346935"/>
                <a:gd name="connsiteX179" fmla="*/ 602104 w 1773414"/>
                <a:gd name="connsiteY179" fmla="*/ 1920733 h 2346935"/>
                <a:gd name="connsiteX180" fmla="*/ 618006 w 1773414"/>
                <a:gd name="connsiteY180" fmla="*/ 1908806 h 2346935"/>
                <a:gd name="connsiteX181" fmla="*/ 649812 w 1773414"/>
                <a:gd name="connsiteY181" fmla="*/ 1916757 h 2346935"/>
                <a:gd name="connsiteX182" fmla="*/ 717398 w 1773414"/>
                <a:gd name="connsiteY182" fmla="*/ 1932660 h 2346935"/>
                <a:gd name="connsiteX183" fmla="*/ 773057 w 1773414"/>
                <a:gd name="connsiteY183" fmla="*/ 1980368 h 2346935"/>
                <a:gd name="connsiteX184" fmla="*/ 812813 w 1773414"/>
                <a:gd name="connsiteY184" fmla="*/ 2020124 h 2346935"/>
                <a:gd name="connsiteX185" fmla="*/ 848594 w 1773414"/>
                <a:gd name="connsiteY185" fmla="*/ 2115540 h 2346935"/>
                <a:gd name="connsiteX186" fmla="*/ 848594 w 1773414"/>
                <a:gd name="connsiteY186" fmla="*/ 2155297 h 2346935"/>
                <a:gd name="connsiteX187" fmla="*/ 840643 w 1773414"/>
                <a:gd name="connsiteY187" fmla="*/ 2191077 h 2346935"/>
                <a:gd name="connsiteX188" fmla="*/ 848594 w 1773414"/>
                <a:gd name="connsiteY188" fmla="*/ 2214931 h 2346935"/>
                <a:gd name="connsiteX189" fmla="*/ 868472 w 1773414"/>
                <a:gd name="connsiteY189" fmla="*/ 2262639 h 2346935"/>
                <a:gd name="connsiteX190" fmla="*/ 892326 w 1773414"/>
                <a:gd name="connsiteY190" fmla="*/ 2262639 h 2346935"/>
                <a:gd name="connsiteX191" fmla="*/ 920156 w 1773414"/>
                <a:gd name="connsiteY191" fmla="*/ 2258663 h 2346935"/>
                <a:gd name="connsiteX192" fmla="*/ 959912 w 1773414"/>
                <a:gd name="connsiteY192" fmla="*/ 2238785 h 2346935"/>
                <a:gd name="connsiteX193" fmla="*/ 983766 w 1773414"/>
                <a:gd name="connsiteY193" fmla="*/ 2195053 h 2346935"/>
                <a:gd name="connsiteX194" fmla="*/ 1071231 w 1773414"/>
                <a:gd name="connsiteY194" fmla="*/ 2135418 h 2346935"/>
                <a:gd name="connsiteX195" fmla="*/ 1095085 w 1773414"/>
                <a:gd name="connsiteY195" fmla="*/ 2099637 h 2346935"/>
                <a:gd name="connsiteX196" fmla="*/ 1138817 w 1773414"/>
                <a:gd name="connsiteY196" fmla="*/ 2059881 h 2346935"/>
                <a:gd name="connsiteX197" fmla="*/ 1194476 w 1773414"/>
                <a:gd name="connsiteY197" fmla="*/ 2051930 h 2346935"/>
                <a:gd name="connsiteX198" fmla="*/ 1266038 w 1773414"/>
                <a:gd name="connsiteY198" fmla="*/ 2055905 h 2346935"/>
                <a:gd name="connsiteX199" fmla="*/ 1357478 w 1773414"/>
                <a:gd name="connsiteY199" fmla="*/ 2079759 h 2346935"/>
                <a:gd name="connsiteX200" fmla="*/ 1425064 w 1773414"/>
                <a:gd name="connsiteY200" fmla="*/ 2091686 h 2346935"/>
                <a:gd name="connsiteX201" fmla="*/ 1500601 w 1773414"/>
                <a:gd name="connsiteY201" fmla="*/ 2099637 h 2346935"/>
                <a:gd name="connsiteX202" fmla="*/ 1548309 w 1773414"/>
                <a:gd name="connsiteY202" fmla="*/ 2103613 h 2346935"/>
                <a:gd name="connsiteX203" fmla="*/ 1599992 w 1773414"/>
                <a:gd name="connsiteY203" fmla="*/ 2103613 h 2346935"/>
                <a:gd name="connsiteX204" fmla="*/ 1663603 w 1773414"/>
                <a:gd name="connsiteY204" fmla="*/ 2135418 h 2346935"/>
                <a:gd name="connsiteX205" fmla="*/ 1703359 w 1773414"/>
                <a:gd name="connsiteY205" fmla="*/ 2183126 h 2346935"/>
                <a:gd name="connsiteX206" fmla="*/ 1747092 w 1773414"/>
                <a:gd name="connsiteY206" fmla="*/ 2242761 h 2346935"/>
                <a:gd name="connsiteX207" fmla="*/ 1770945 w 1773414"/>
                <a:gd name="connsiteY207" fmla="*/ 2270590 h 2346935"/>
                <a:gd name="connsiteX208" fmla="*/ 1687456 w 1773414"/>
                <a:gd name="connsiteY208" fmla="*/ 1161383 h 2346935"/>
                <a:gd name="connsiteX0" fmla="*/ 1504577 w 2399365"/>
                <a:gd name="connsiteY0" fmla="*/ 1193189 h 2309996"/>
                <a:gd name="connsiteX1" fmla="*/ 1440966 w 2399365"/>
                <a:gd name="connsiteY1" fmla="*/ 1197164 h 2309996"/>
                <a:gd name="connsiteX2" fmla="*/ 1377356 w 2399365"/>
                <a:gd name="connsiteY2" fmla="*/ 1209091 h 2309996"/>
                <a:gd name="connsiteX3" fmla="*/ 1325672 w 2399365"/>
                <a:gd name="connsiteY3" fmla="*/ 1181262 h 2309996"/>
                <a:gd name="connsiteX4" fmla="*/ 1321697 w 2399365"/>
                <a:gd name="connsiteY4" fmla="*/ 1121627 h 2309996"/>
                <a:gd name="connsiteX5" fmla="*/ 1357478 w 2399365"/>
                <a:gd name="connsiteY5" fmla="*/ 1073919 h 2309996"/>
                <a:gd name="connsiteX6" fmla="*/ 1401210 w 2399365"/>
                <a:gd name="connsiteY6" fmla="*/ 1042114 h 2309996"/>
                <a:gd name="connsiteX7" fmla="*/ 1433015 w 2399365"/>
                <a:gd name="connsiteY7" fmla="*/ 994406 h 2309996"/>
                <a:gd name="connsiteX8" fmla="*/ 1448918 w 2399365"/>
                <a:gd name="connsiteY8" fmla="*/ 930796 h 2309996"/>
                <a:gd name="connsiteX9" fmla="*/ 1448918 w 2399365"/>
                <a:gd name="connsiteY9" fmla="*/ 910917 h 2309996"/>
                <a:gd name="connsiteX10" fmla="*/ 1496625 w 2399365"/>
                <a:gd name="connsiteY10" fmla="*/ 898990 h 2309996"/>
                <a:gd name="connsiteX11" fmla="*/ 1576138 w 2399365"/>
                <a:gd name="connsiteY11" fmla="*/ 883088 h 2309996"/>
                <a:gd name="connsiteX12" fmla="*/ 1643725 w 2399365"/>
                <a:gd name="connsiteY12" fmla="*/ 851283 h 2309996"/>
                <a:gd name="connsiteX13" fmla="*/ 1699384 w 2399365"/>
                <a:gd name="connsiteY13" fmla="*/ 811526 h 2309996"/>
                <a:gd name="connsiteX14" fmla="*/ 1755043 w 2399365"/>
                <a:gd name="connsiteY14" fmla="*/ 728037 h 2309996"/>
                <a:gd name="connsiteX15" fmla="*/ 1766970 w 2399365"/>
                <a:gd name="connsiteY15" fmla="*/ 700208 h 2309996"/>
                <a:gd name="connsiteX16" fmla="*/ 1766970 w 2399365"/>
                <a:gd name="connsiteY16" fmla="*/ 656476 h 2309996"/>
                <a:gd name="connsiteX17" fmla="*/ 1735165 w 2399365"/>
                <a:gd name="connsiteY17" fmla="*/ 644549 h 2309996"/>
                <a:gd name="connsiteX18" fmla="*/ 1715286 w 2399365"/>
                <a:gd name="connsiteY18" fmla="*/ 636597 h 2309996"/>
                <a:gd name="connsiteX19" fmla="*/ 1703359 w 2399365"/>
                <a:gd name="connsiteY19" fmla="*/ 644549 h 2309996"/>
                <a:gd name="connsiteX20" fmla="*/ 1659627 w 2399365"/>
                <a:gd name="connsiteY20" fmla="*/ 680330 h 2309996"/>
                <a:gd name="connsiteX21" fmla="*/ 1619871 w 2399365"/>
                <a:gd name="connsiteY21" fmla="*/ 708159 h 2309996"/>
                <a:gd name="connsiteX22" fmla="*/ 1568187 w 2399365"/>
                <a:gd name="connsiteY22" fmla="*/ 716110 h 2309996"/>
                <a:gd name="connsiteX23" fmla="*/ 1524455 w 2399365"/>
                <a:gd name="connsiteY23" fmla="*/ 724062 h 2309996"/>
                <a:gd name="connsiteX24" fmla="*/ 1488674 w 2399365"/>
                <a:gd name="connsiteY24" fmla="*/ 724062 h 2309996"/>
                <a:gd name="connsiteX25" fmla="*/ 1452893 w 2399365"/>
                <a:gd name="connsiteY25" fmla="*/ 716110 h 2309996"/>
                <a:gd name="connsiteX26" fmla="*/ 1456869 w 2399365"/>
                <a:gd name="connsiteY26" fmla="*/ 684305 h 2309996"/>
                <a:gd name="connsiteX27" fmla="*/ 1472772 w 2399365"/>
                <a:gd name="connsiteY27" fmla="*/ 656476 h 2309996"/>
                <a:gd name="connsiteX28" fmla="*/ 1484698 w 2399365"/>
                <a:gd name="connsiteY28" fmla="*/ 624670 h 2309996"/>
                <a:gd name="connsiteX29" fmla="*/ 1484698 w 2399365"/>
                <a:gd name="connsiteY29" fmla="*/ 604792 h 2309996"/>
                <a:gd name="connsiteX30" fmla="*/ 1528431 w 2399365"/>
                <a:gd name="connsiteY30" fmla="*/ 561060 h 2309996"/>
                <a:gd name="connsiteX31" fmla="*/ 1544333 w 2399365"/>
                <a:gd name="connsiteY31" fmla="*/ 525279 h 2309996"/>
                <a:gd name="connsiteX32" fmla="*/ 1540358 w 2399365"/>
                <a:gd name="connsiteY32" fmla="*/ 465644 h 2309996"/>
                <a:gd name="connsiteX33" fmla="*/ 1508552 w 2399365"/>
                <a:gd name="connsiteY33" fmla="*/ 429863 h 2309996"/>
                <a:gd name="connsiteX34" fmla="*/ 1500601 w 2399365"/>
                <a:gd name="connsiteY34" fmla="*/ 406010 h 2309996"/>
                <a:gd name="connsiteX35" fmla="*/ 1508552 w 2399365"/>
                <a:gd name="connsiteY35" fmla="*/ 378180 h 2309996"/>
                <a:gd name="connsiteX36" fmla="*/ 1492650 w 2399365"/>
                <a:gd name="connsiteY36" fmla="*/ 346375 h 2309996"/>
                <a:gd name="connsiteX37" fmla="*/ 1444942 w 2399365"/>
                <a:gd name="connsiteY37" fmla="*/ 334448 h 2309996"/>
                <a:gd name="connsiteX38" fmla="*/ 1357478 w 2399365"/>
                <a:gd name="connsiteY38" fmla="*/ 342399 h 2309996"/>
                <a:gd name="connsiteX39" fmla="*/ 1309770 w 2399365"/>
                <a:gd name="connsiteY39" fmla="*/ 342399 h 2309996"/>
                <a:gd name="connsiteX40" fmla="*/ 1281940 w 2399365"/>
                <a:gd name="connsiteY40" fmla="*/ 342399 h 2309996"/>
                <a:gd name="connsiteX41" fmla="*/ 1214354 w 2399365"/>
                <a:gd name="connsiteY41" fmla="*/ 322521 h 2309996"/>
                <a:gd name="connsiteX42" fmla="*/ 1138817 w 2399365"/>
                <a:gd name="connsiteY42" fmla="*/ 274813 h 2309996"/>
                <a:gd name="connsiteX43" fmla="*/ 1055328 w 2399365"/>
                <a:gd name="connsiteY43" fmla="*/ 258910 h 2309996"/>
                <a:gd name="connsiteX44" fmla="*/ 991718 w 2399365"/>
                <a:gd name="connsiteY44" fmla="*/ 250959 h 2309996"/>
                <a:gd name="connsiteX45" fmla="*/ 936058 w 2399365"/>
                <a:gd name="connsiteY45" fmla="*/ 254935 h 2309996"/>
                <a:gd name="connsiteX46" fmla="*/ 896302 w 2399365"/>
                <a:gd name="connsiteY46" fmla="*/ 250959 h 2309996"/>
                <a:gd name="connsiteX47" fmla="*/ 880399 w 2399365"/>
                <a:gd name="connsiteY47" fmla="*/ 243008 h 2309996"/>
                <a:gd name="connsiteX48" fmla="*/ 852570 w 2399365"/>
                <a:gd name="connsiteY48" fmla="*/ 231081 h 2309996"/>
                <a:gd name="connsiteX49" fmla="*/ 848594 w 2399365"/>
                <a:gd name="connsiteY49" fmla="*/ 167470 h 2309996"/>
                <a:gd name="connsiteX50" fmla="*/ 844618 w 2399365"/>
                <a:gd name="connsiteY50" fmla="*/ 115787 h 2309996"/>
                <a:gd name="connsiteX51" fmla="*/ 844618 w 2399365"/>
                <a:gd name="connsiteY51" fmla="*/ 87957 h 2309996"/>
                <a:gd name="connsiteX52" fmla="*/ 844618 w 2399365"/>
                <a:gd name="connsiteY52" fmla="*/ 80006 h 2309996"/>
                <a:gd name="connsiteX53" fmla="*/ 816789 w 2399365"/>
                <a:gd name="connsiteY53" fmla="*/ 68079 h 2309996"/>
                <a:gd name="connsiteX54" fmla="*/ 804862 w 2399365"/>
                <a:gd name="connsiteY54" fmla="*/ 60128 h 2309996"/>
                <a:gd name="connsiteX55" fmla="*/ 788959 w 2399365"/>
                <a:gd name="connsiteY55" fmla="*/ 36274 h 2309996"/>
                <a:gd name="connsiteX56" fmla="*/ 777032 w 2399365"/>
                <a:gd name="connsiteY56" fmla="*/ 12420 h 2309996"/>
                <a:gd name="connsiteX57" fmla="*/ 741252 w 2399365"/>
                <a:gd name="connsiteY57" fmla="*/ 493 h 2309996"/>
                <a:gd name="connsiteX58" fmla="*/ 717398 w 2399365"/>
                <a:gd name="connsiteY58" fmla="*/ 28323 h 2309996"/>
                <a:gd name="connsiteX59" fmla="*/ 705471 w 2399365"/>
                <a:gd name="connsiteY59" fmla="*/ 68079 h 2309996"/>
                <a:gd name="connsiteX60" fmla="*/ 701495 w 2399365"/>
                <a:gd name="connsiteY60" fmla="*/ 107836 h 2309996"/>
                <a:gd name="connsiteX61" fmla="*/ 677641 w 2399365"/>
                <a:gd name="connsiteY61" fmla="*/ 131690 h 2309996"/>
                <a:gd name="connsiteX62" fmla="*/ 673665 w 2399365"/>
                <a:gd name="connsiteY62" fmla="*/ 139641 h 2309996"/>
                <a:gd name="connsiteX63" fmla="*/ 641860 w 2399365"/>
                <a:gd name="connsiteY63" fmla="*/ 139641 h 2309996"/>
                <a:gd name="connsiteX64" fmla="*/ 625958 w 2399365"/>
                <a:gd name="connsiteY64" fmla="*/ 99884 h 2309996"/>
                <a:gd name="connsiteX65" fmla="*/ 610055 w 2399365"/>
                <a:gd name="connsiteY65" fmla="*/ 64103 h 2309996"/>
                <a:gd name="connsiteX66" fmla="*/ 590177 w 2399365"/>
                <a:gd name="connsiteY66" fmla="*/ 52177 h 2309996"/>
                <a:gd name="connsiteX67" fmla="*/ 566323 w 2399365"/>
                <a:gd name="connsiteY67" fmla="*/ 40250 h 2309996"/>
                <a:gd name="connsiteX68" fmla="*/ 542469 w 2399365"/>
                <a:gd name="connsiteY68" fmla="*/ 40250 h 2309996"/>
                <a:gd name="connsiteX69" fmla="*/ 510664 w 2399365"/>
                <a:gd name="connsiteY69" fmla="*/ 60128 h 2309996"/>
                <a:gd name="connsiteX70" fmla="*/ 502712 w 2399365"/>
                <a:gd name="connsiteY70" fmla="*/ 64103 h 2309996"/>
                <a:gd name="connsiteX71" fmla="*/ 486810 w 2399365"/>
                <a:gd name="connsiteY71" fmla="*/ 83982 h 2309996"/>
                <a:gd name="connsiteX72" fmla="*/ 470907 w 2399365"/>
                <a:gd name="connsiteY72" fmla="*/ 80006 h 2309996"/>
                <a:gd name="connsiteX73" fmla="*/ 451029 w 2399365"/>
                <a:gd name="connsiteY73" fmla="*/ 80006 h 2309996"/>
                <a:gd name="connsiteX74" fmla="*/ 431151 w 2399365"/>
                <a:gd name="connsiteY74" fmla="*/ 107836 h 2309996"/>
                <a:gd name="connsiteX75" fmla="*/ 427175 w 2399365"/>
                <a:gd name="connsiteY75" fmla="*/ 155543 h 2309996"/>
                <a:gd name="connsiteX76" fmla="*/ 435126 w 2399365"/>
                <a:gd name="connsiteY76" fmla="*/ 191324 h 2309996"/>
                <a:gd name="connsiteX77" fmla="*/ 431151 w 2399365"/>
                <a:gd name="connsiteY77" fmla="*/ 215178 h 2309996"/>
                <a:gd name="connsiteX78" fmla="*/ 427175 w 2399365"/>
                <a:gd name="connsiteY78" fmla="*/ 227105 h 2309996"/>
                <a:gd name="connsiteX79" fmla="*/ 391394 w 2399365"/>
                <a:gd name="connsiteY79" fmla="*/ 223130 h 2309996"/>
                <a:gd name="connsiteX80" fmla="*/ 375492 w 2399365"/>
                <a:gd name="connsiteY80" fmla="*/ 191324 h 2309996"/>
                <a:gd name="connsiteX81" fmla="*/ 339711 w 2399365"/>
                <a:gd name="connsiteY81" fmla="*/ 135665 h 2309996"/>
                <a:gd name="connsiteX82" fmla="*/ 331759 w 2399365"/>
                <a:gd name="connsiteY82" fmla="*/ 107836 h 2309996"/>
                <a:gd name="connsiteX83" fmla="*/ 315857 w 2399365"/>
                <a:gd name="connsiteY83" fmla="*/ 60128 h 2309996"/>
                <a:gd name="connsiteX84" fmla="*/ 299954 w 2399365"/>
                <a:gd name="connsiteY84" fmla="*/ 20371 h 2309996"/>
                <a:gd name="connsiteX85" fmla="*/ 280076 w 2399365"/>
                <a:gd name="connsiteY85" fmla="*/ 16396 h 2309996"/>
                <a:gd name="connsiteX86" fmla="*/ 260198 w 2399365"/>
                <a:gd name="connsiteY86" fmla="*/ 32298 h 2309996"/>
                <a:gd name="connsiteX87" fmla="*/ 240319 w 2399365"/>
                <a:gd name="connsiteY87" fmla="*/ 72055 h 2309996"/>
                <a:gd name="connsiteX88" fmla="*/ 232368 w 2399365"/>
                <a:gd name="connsiteY88" fmla="*/ 103860 h 2309996"/>
                <a:gd name="connsiteX89" fmla="*/ 232368 w 2399365"/>
                <a:gd name="connsiteY89" fmla="*/ 127714 h 2309996"/>
                <a:gd name="connsiteX90" fmla="*/ 204538 w 2399365"/>
                <a:gd name="connsiteY90" fmla="*/ 127714 h 2309996"/>
                <a:gd name="connsiteX91" fmla="*/ 212490 w 2399365"/>
                <a:gd name="connsiteY91" fmla="*/ 171446 h 2309996"/>
                <a:gd name="connsiteX92" fmla="*/ 220441 w 2399365"/>
                <a:gd name="connsiteY92" fmla="*/ 223130 h 2309996"/>
                <a:gd name="connsiteX93" fmla="*/ 220441 w 2399365"/>
                <a:gd name="connsiteY93" fmla="*/ 262886 h 2309996"/>
                <a:gd name="connsiteX94" fmla="*/ 224417 w 2399365"/>
                <a:gd name="connsiteY94" fmla="*/ 306618 h 2309996"/>
                <a:gd name="connsiteX95" fmla="*/ 228392 w 2399365"/>
                <a:gd name="connsiteY95" fmla="*/ 342399 h 2309996"/>
                <a:gd name="connsiteX96" fmla="*/ 224417 w 2399365"/>
                <a:gd name="connsiteY96" fmla="*/ 382156 h 2309996"/>
                <a:gd name="connsiteX97" fmla="*/ 220441 w 2399365"/>
                <a:gd name="connsiteY97" fmla="*/ 406010 h 2309996"/>
                <a:gd name="connsiteX98" fmla="*/ 196587 w 2399365"/>
                <a:gd name="connsiteY98" fmla="*/ 409985 h 2309996"/>
                <a:gd name="connsiteX99" fmla="*/ 172733 w 2399365"/>
                <a:gd name="connsiteY99" fmla="*/ 409985 h 2309996"/>
                <a:gd name="connsiteX100" fmla="*/ 132977 w 2399365"/>
                <a:gd name="connsiteY100" fmla="*/ 394083 h 2309996"/>
                <a:gd name="connsiteX101" fmla="*/ 117074 w 2399365"/>
                <a:gd name="connsiteY101" fmla="*/ 394083 h 2309996"/>
                <a:gd name="connsiteX102" fmla="*/ 97196 w 2399365"/>
                <a:gd name="connsiteY102" fmla="*/ 413961 h 2309996"/>
                <a:gd name="connsiteX103" fmla="*/ 97196 w 2399365"/>
                <a:gd name="connsiteY103" fmla="*/ 429863 h 2309996"/>
                <a:gd name="connsiteX104" fmla="*/ 105147 w 2399365"/>
                <a:gd name="connsiteY104" fmla="*/ 465644 h 2309996"/>
                <a:gd name="connsiteX105" fmla="*/ 129001 w 2399365"/>
                <a:gd name="connsiteY105" fmla="*/ 493474 h 2309996"/>
                <a:gd name="connsiteX106" fmla="*/ 132977 w 2399365"/>
                <a:gd name="connsiteY106" fmla="*/ 513352 h 2309996"/>
                <a:gd name="connsiteX107" fmla="*/ 140928 w 2399365"/>
                <a:gd name="connsiteY107" fmla="*/ 553109 h 2309996"/>
                <a:gd name="connsiteX108" fmla="*/ 144904 w 2399365"/>
                <a:gd name="connsiteY108" fmla="*/ 580938 h 2309996"/>
                <a:gd name="connsiteX109" fmla="*/ 140928 w 2399365"/>
                <a:gd name="connsiteY109" fmla="*/ 596841 h 2309996"/>
                <a:gd name="connsiteX110" fmla="*/ 101172 w 2399365"/>
                <a:gd name="connsiteY110" fmla="*/ 604792 h 2309996"/>
                <a:gd name="connsiteX111" fmla="*/ 73342 w 2399365"/>
                <a:gd name="connsiteY111" fmla="*/ 608768 h 2309996"/>
                <a:gd name="connsiteX112" fmla="*/ 45512 w 2399365"/>
                <a:gd name="connsiteY112" fmla="*/ 620695 h 2309996"/>
                <a:gd name="connsiteX113" fmla="*/ 33585 w 2399365"/>
                <a:gd name="connsiteY113" fmla="*/ 648524 h 2309996"/>
                <a:gd name="connsiteX114" fmla="*/ 61415 w 2399365"/>
                <a:gd name="connsiteY114" fmla="*/ 668403 h 2309996"/>
                <a:gd name="connsiteX115" fmla="*/ 97196 w 2399365"/>
                <a:gd name="connsiteY115" fmla="*/ 684305 h 2309996"/>
                <a:gd name="connsiteX116" fmla="*/ 113098 w 2399365"/>
                <a:gd name="connsiteY116" fmla="*/ 704183 h 2309996"/>
                <a:gd name="connsiteX117" fmla="*/ 121050 w 2399365"/>
                <a:gd name="connsiteY117" fmla="*/ 732013 h 2309996"/>
                <a:gd name="connsiteX118" fmla="*/ 129001 w 2399365"/>
                <a:gd name="connsiteY118" fmla="*/ 771770 h 2309996"/>
                <a:gd name="connsiteX119" fmla="*/ 121050 w 2399365"/>
                <a:gd name="connsiteY119" fmla="*/ 799599 h 2309996"/>
                <a:gd name="connsiteX120" fmla="*/ 97196 w 2399365"/>
                <a:gd name="connsiteY120" fmla="*/ 807550 h 2309996"/>
                <a:gd name="connsiteX121" fmla="*/ 53464 w 2399365"/>
                <a:gd name="connsiteY121" fmla="*/ 807550 h 2309996"/>
                <a:gd name="connsiteX122" fmla="*/ 21658 w 2399365"/>
                <a:gd name="connsiteY122" fmla="*/ 827429 h 2309996"/>
                <a:gd name="connsiteX123" fmla="*/ 25634 w 2399365"/>
                <a:gd name="connsiteY123" fmla="*/ 859234 h 2309996"/>
                <a:gd name="connsiteX124" fmla="*/ 53464 w 2399365"/>
                <a:gd name="connsiteY124" fmla="*/ 867185 h 2309996"/>
                <a:gd name="connsiteX125" fmla="*/ 93220 w 2399365"/>
                <a:gd name="connsiteY125" fmla="*/ 887063 h 2309996"/>
                <a:gd name="connsiteX126" fmla="*/ 121050 w 2399365"/>
                <a:gd name="connsiteY126" fmla="*/ 914893 h 2309996"/>
                <a:gd name="connsiteX127" fmla="*/ 121050 w 2399365"/>
                <a:gd name="connsiteY127" fmla="*/ 942723 h 2309996"/>
                <a:gd name="connsiteX128" fmla="*/ 105147 w 2399365"/>
                <a:gd name="connsiteY128" fmla="*/ 974528 h 2309996"/>
                <a:gd name="connsiteX129" fmla="*/ 85269 w 2399365"/>
                <a:gd name="connsiteY129" fmla="*/ 1002357 h 2309996"/>
                <a:gd name="connsiteX130" fmla="*/ 61415 w 2399365"/>
                <a:gd name="connsiteY130" fmla="*/ 1018260 h 2309996"/>
                <a:gd name="connsiteX131" fmla="*/ 13707 w 2399365"/>
                <a:gd name="connsiteY131" fmla="*/ 1018260 h 2309996"/>
                <a:gd name="connsiteX132" fmla="*/ 1780 w 2399365"/>
                <a:gd name="connsiteY132" fmla="*/ 1061992 h 2309996"/>
                <a:gd name="connsiteX133" fmla="*/ 45512 w 2399365"/>
                <a:gd name="connsiteY133" fmla="*/ 1077895 h 2309996"/>
                <a:gd name="connsiteX134" fmla="*/ 89245 w 2399365"/>
                <a:gd name="connsiteY134" fmla="*/ 1085846 h 2309996"/>
                <a:gd name="connsiteX135" fmla="*/ 105147 w 2399365"/>
                <a:gd name="connsiteY135" fmla="*/ 1105724 h 2309996"/>
                <a:gd name="connsiteX136" fmla="*/ 121050 w 2399365"/>
                <a:gd name="connsiteY136" fmla="*/ 1137530 h 2309996"/>
                <a:gd name="connsiteX137" fmla="*/ 121050 w 2399365"/>
                <a:gd name="connsiteY137" fmla="*/ 1177286 h 2309996"/>
                <a:gd name="connsiteX138" fmla="*/ 97196 w 2399365"/>
                <a:gd name="connsiteY138" fmla="*/ 1189213 h 2309996"/>
                <a:gd name="connsiteX139" fmla="*/ 69366 w 2399365"/>
                <a:gd name="connsiteY139" fmla="*/ 1209091 h 2309996"/>
                <a:gd name="connsiteX140" fmla="*/ 69366 w 2399365"/>
                <a:gd name="connsiteY140" fmla="*/ 1236921 h 2309996"/>
                <a:gd name="connsiteX141" fmla="*/ 105147 w 2399365"/>
                <a:gd name="connsiteY141" fmla="*/ 1256799 h 2309996"/>
                <a:gd name="connsiteX142" fmla="*/ 160806 w 2399365"/>
                <a:gd name="connsiteY142" fmla="*/ 1264750 h 2309996"/>
                <a:gd name="connsiteX143" fmla="*/ 192612 w 2399365"/>
                <a:gd name="connsiteY143" fmla="*/ 1272702 h 2309996"/>
                <a:gd name="connsiteX144" fmla="*/ 228392 w 2399365"/>
                <a:gd name="connsiteY144" fmla="*/ 1272702 h 2309996"/>
                <a:gd name="connsiteX145" fmla="*/ 248271 w 2399365"/>
                <a:gd name="connsiteY145" fmla="*/ 1296556 h 2309996"/>
                <a:gd name="connsiteX146" fmla="*/ 236344 w 2399365"/>
                <a:gd name="connsiteY146" fmla="*/ 1316434 h 2309996"/>
                <a:gd name="connsiteX147" fmla="*/ 192612 w 2399365"/>
                <a:gd name="connsiteY147" fmla="*/ 1352215 h 2309996"/>
                <a:gd name="connsiteX148" fmla="*/ 176709 w 2399365"/>
                <a:gd name="connsiteY148" fmla="*/ 1384020 h 2309996"/>
                <a:gd name="connsiteX149" fmla="*/ 176709 w 2399365"/>
                <a:gd name="connsiteY149" fmla="*/ 1403898 h 2309996"/>
                <a:gd name="connsiteX150" fmla="*/ 200563 w 2399365"/>
                <a:gd name="connsiteY150" fmla="*/ 1423777 h 2309996"/>
                <a:gd name="connsiteX151" fmla="*/ 260198 w 2399365"/>
                <a:gd name="connsiteY151" fmla="*/ 1427752 h 2309996"/>
                <a:gd name="connsiteX152" fmla="*/ 299954 w 2399365"/>
                <a:gd name="connsiteY152" fmla="*/ 1419801 h 2309996"/>
                <a:gd name="connsiteX153" fmla="*/ 311881 w 2399365"/>
                <a:gd name="connsiteY153" fmla="*/ 1419801 h 2309996"/>
                <a:gd name="connsiteX154" fmla="*/ 343686 w 2399365"/>
                <a:gd name="connsiteY154" fmla="*/ 1439679 h 2309996"/>
                <a:gd name="connsiteX155" fmla="*/ 335735 w 2399365"/>
                <a:gd name="connsiteY155" fmla="*/ 1467509 h 2309996"/>
                <a:gd name="connsiteX156" fmla="*/ 299954 w 2399365"/>
                <a:gd name="connsiteY156" fmla="*/ 1479436 h 2309996"/>
                <a:gd name="connsiteX157" fmla="*/ 288027 w 2399365"/>
                <a:gd name="connsiteY157" fmla="*/ 1519192 h 2309996"/>
                <a:gd name="connsiteX158" fmla="*/ 288027 w 2399365"/>
                <a:gd name="connsiteY158" fmla="*/ 1543046 h 2309996"/>
                <a:gd name="connsiteX159" fmla="*/ 303930 w 2399365"/>
                <a:gd name="connsiteY159" fmla="*/ 1566900 h 2309996"/>
                <a:gd name="connsiteX160" fmla="*/ 339711 w 2399365"/>
                <a:gd name="connsiteY160" fmla="*/ 1582803 h 2309996"/>
                <a:gd name="connsiteX161" fmla="*/ 379467 w 2399365"/>
                <a:gd name="connsiteY161" fmla="*/ 1582803 h 2309996"/>
                <a:gd name="connsiteX162" fmla="*/ 395370 w 2399365"/>
                <a:gd name="connsiteY162" fmla="*/ 1578827 h 2309996"/>
                <a:gd name="connsiteX163" fmla="*/ 435126 w 2399365"/>
                <a:gd name="connsiteY163" fmla="*/ 1582803 h 2309996"/>
                <a:gd name="connsiteX164" fmla="*/ 451029 w 2399365"/>
                <a:gd name="connsiteY164" fmla="*/ 1610632 h 2309996"/>
                <a:gd name="connsiteX165" fmla="*/ 419224 w 2399365"/>
                <a:gd name="connsiteY165" fmla="*/ 1654364 h 2309996"/>
                <a:gd name="connsiteX166" fmla="*/ 391394 w 2399365"/>
                <a:gd name="connsiteY166" fmla="*/ 1682194 h 2309996"/>
                <a:gd name="connsiteX167" fmla="*/ 379467 w 2399365"/>
                <a:gd name="connsiteY167" fmla="*/ 1713999 h 2309996"/>
                <a:gd name="connsiteX168" fmla="*/ 387418 w 2399365"/>
                <a:gd name="connsiteY168" fmla="*/ 1725926 h 2309996"/>
                <a:gd name="connsiteX169" fmla="*/ 415248 w 2399365"/>
                <a:gd name="connsiteY169" fmla="*/ 1741829 h 2309996"/>
                <a:gd name="connsiteX170" fmla="*/ 447053 w 2399365"/>
                <a:gd name="connsiteY170" fmla="*/ 1753756 h 2309996"/>
                <a:gd name="connsiteX171" fmla="*/ 462956 w 2399365"/>
                <a:gd name="connsiteY171" fmla="*/ 1773634 h 2309996"/>
                <a:gd name="connsiteX172" fmla="*/ 490785 w 2399365"/>
                <a:gd name="connsiteY172" fmla="*/ 1793512 h 2309996"/>
                <a:gd name="connsiteX173" fmla="*/ 530542 w 2399365"/>
                <a:gd name="connsiteY173" fmla="*/ 1801463 h 2309996"/>
                <a:gd name="connsiteX174" fmla="*/ 550420 w 2399365"/>
                <a:gd name="connsiteY174" fmla="*/ 1805439 h 2309996"/>
                <a:gd name="connsiteX175" fmla="*/ 558372 w 2399365"/>
                <a:gd name="connsiteY175" fmla="*/ 1841220 h 2309996"/>
                <a:gd name="connsiteX176" fmla="*/ 562347 w 2399365"/>
                <a:gd name="connsiteY176" fmla="*/ 1873025 h 2309996"/>
                <a:gd name="connsiteX177" fmla="*/ 574274 w 2399365"/>
                <a:gd name="connsiteY177" fmla="*/ 1904830 h 2309996"/>
                <a:gd name="connsiteX178" fmla="*/ 578250 w 2399365"/>
                <a:gd name="connsiteY178" fmla="*/ 1920733 h 2309996"/>
                <a:gd name="connsiteX179" fmla="*/ 602104 w 2399365"/>
                <a:gd name="connsiteY179" fmla="*/ 1920733 h 2309996"/>
                <a:gd name="connsiteX180" fmla="*/ 618006 w 2399365"/>
                <a:gd name="connsiteY180" fmla="*/ 1908806 h 2309996"/>
                <a:gd name="connsiteX181" fmla="*/ 649812 w 2399365"/>
                <a:gd name="connsiteY181" fmla="*/ 1916757 h 2309996"/>
                <a:gd name="connsiteX182" fmla="*/ 717398 w 2399365"/>
                <a:gd name="connsiteY182" fmla="*/ 1932660 h 2309996"/>
                <a:gd name="connsiteX183" fmla="*/ 773057 w 2399365"/>
                <a:gd name="connsiteY183" fmla="*/ 1980368 h 2309996"/>
                <a:gd name="connsiteX184" fmla="*/ 812813 w 2399365"/>
                <a:gd name="connsiteY184" fmla="*/ 2020124 h 2309996"/>
                <a:gd name="connsiteX185" fmla="*/ 848594 w 2399365"/>
                <a:gd name="connsiteY185" fmla="*/ 2115540 h 2309996"/>
                <a:gd name="connsiteX186" fmla="*/ 848594 w 2399365"/>
                <a:gd name="connsiteY186" fmla="*/ 2155297 h 2309996"/>
                <a:gd name="connsiteX187" fmla="*/ 840643 w 2399365"/>
                <a:gd name="connsiteY187" fmla="*/ 2191077 h 2309996"/>
                <a:gd name="connsiteX188" fmla="*/ 848594 w 2399365"/>
                <a:gd name="connsiteY188" fmla="*/ 2214931 h 2309996"/>
                <a:gd name="connsiteX189" fmla="*/ 868472 w 2399365"/>
                <a:gd name="connsiteY189" fmla="*/ 2262639 h 2309996"/>
                <a:gd name="connsiteX190" fmla="*/ 892326 w 2399365"/>
                <a:gd name="connsiteY190" fmla="*/ 2262639 h 2309996"/>
                <a:gd name="connsiteX191" fmla="*/ 920156 w 2399365"/>
                <a:gd name="connsiteY191" fmla="*/ 2258663 h 2309996"/>
                <a:gd name="connsiteX192" fmla="*/ 959912 w 2399365"/>
                <a:gd name="connsiteY192" fmla="*/ 2238785 h 2309996"/>
                <a:gd name="connsiteX193" fmla="*/ 983766 w 2399365"/>
                <a:gd name="connsiteY193" fmla="*/ 2195053 h 2309996"/>
                <a:gd name="connsiteX194" fmla="*/ 1071231 w 2399365"/>
                <a:gd name="connsiteY194" fmla="*/ 2135418 h 2309996"/>
                <a:gd name="connsiteX195" fmla="*/ 1095085 w 2399365"/>
                <a:gd name="connsiteY195" fmla="*/ 2099637 h 2309996"/>
                <a:gd name="connsiteX196" fmla="*/ 1138817 w 2399365"/>
                <a:gd name="connsiteY196" fmla="*/ 2059881 h 2309996"/>
                <a:gd name="connsiteX197" fmla="*/ 1194476 w 2399365"/>
                <a:gd name="connsiteY197" fmla="*/ 2051930 h 2309996"/>
                <a:gd name="connsiteX198" fmla="*/ 1266038 w 2399365"/>
                <a:gd name="connsiteY198" fmla="*/ 2055905 h 2309996"/>
                <a:gd name="connsiteX199" fmla="*/ 1357478 w 2399365"/>
                <a:gd name="connsiteY199" fmla="*/ 2079759 h 2309996"/>
                <a:gd name="connsiteX200" fmla="*/ 1425064 w 2399365"/>
                <a:gd name="connsiteY200" fmla="*/ 2091686 h 2309996"/>
                <a:gd name="connsiteX201" fmla="*/ 1500601 w 2399365"/>
                <a:gd name="connsiteY201" fmla="*/ 2099637 h 2309996"/>
                <a:gd name="connsiteX202" fmla="*/ 1548309 w 2399365"/>
                <a:gd name="connsiteY202" fmla="*/ 2103613 h 2309996"/>
                <a:gd name="connsiteX203" fmla="*/ 1599992 w 2399365"/>
                <a:gd name="connsiteY203" fmla="*/ 2103613 h 2309996"/>
                <a:gd name="connsiteX204" fmla="*/ 1663603 w 2399365"/>
                <a:gd name="connsiteY204" fmla="*/ 2135418 h 2309996"/>
                <a:gd name="connsiteX205" fmla="*/ 1703359 w 2399365"/>
                <a:gd name="connsiteY205" fmla="*/ 2183126 h 2309996"/>
                <a:gd name="connsiteX206" fmla="*/ 1747092 w 2399365"/>
                <a:gd name="connsiteY206" fmla="*/ 2242761 h 2309996"/>
                <a:gd name="connsiteX207" fmla="*/ 1770945 w 2399365"/>
                <a:gd name="connsiteY207" fmla="*/ 2270590 h 2309996"/>
                <a:gd name="connsiteX208" fmla="*/ 2399098 w 2399365"/>
                <a:gd name="connsiteY208" fmla="*/ 1662316 h 2309996"/>
                <a:gd name="connsiteX209" fmla="*/ 1687456 w 2399365"/>
                <a:gd name="connsiteY209" fmla="*/ 1161383 h 2309996"/>
                <a:gd name="connsiteX0" fmla="*/ 1504577 w 2399119"/>
                <a:gd name="connsiteY0" fmla="*/ 1193189 h 2309996"/>
                <a:gd name="connsiteX1" fmla="*/ 1440966 w 2399119"/>
                <a:gd name="connsiteY1" fmla="*/ 1197164 h 2309996"/>
                <a:gd name="connsiteX2" fmla="*/ 1377356 w 2399119"/>
                <a:gd name="connsiteY2" fmla="*/ 1209091 h 2309996"/>
                <a:gd name="connsiteX3" fmla="*/ 1325672 w 2399119"/>
                <a:gd name="connsiteY3" fmla="*/ 1181262 h 2309996"/>
                <a:gd name="connsiteX4" fmla="*/ 1321697 w 2399119"/>
                <a:gd name="connsiteY4" fmla="*/ 1121627 h 2309996"/>
                <a:gd name="connsiteX5" fmla="*/ 1357478 w 2399119"/>
                <a:gd name="connsiteY5" fmla="*/ 1073919 h 2309996"/>
                <a:gd name="connsiteX6" fmla="*/ 1401210 w 2399119"/>
                <a:gd name="connsiteY6" fmla="*/ 1042114 h 2309996"/>
                <a:gd name="connsiteX7" fmla="*/ 1433015 w 2399119"/>
                <a:gd name="connsiteY7" fmla="*/ 994406 h 2309996"/>
                <a:gd name="connsiteX8" fmla="*/ 1448918 w 2399119"/>
                <a:gd name="connsiteY8" fmla="*/ 930796 h 2309996"/>
                <a:gd name="connsiteX9" fmla="*/ 1448918 w 2399119"/>
                <a:gd name="connsiteY9" fmla="*/ 910917 h 2309996"/>
                <a:gd name="connsiteX10" fmla="*/ 1496625 w 2399119"/>
                <a:gd name="connsiteY10" fmla="*/ 898990 h 2309996"/>
                <a:gd name="connsiteX11" fmla="*/ 1576138 w 2399119"/>
                <a:gd name="connsiteY11" fmla="*/ 883088 h 2309996"/>
                <a:gd name="connsiteX12" fmla="*/ 1643725 w 2399119"/>
                <a:gd name="connsiteY12" fmla="*/ 851283 h 2309996"/>
                <a:gd name="connsiteX13" fmla="*/ 1699384 w 2399119"/>
                <a:gd name="connsiteY13" fmla="*/ 811526 h 2309996"/>
                <a:gd name="connsiteX14" fmla="*/ 1755043 w 2399119"/>
                <a:gd name="connsiteY14" fmla="*/ 728037 h 2309996"/>
                <a:gd name="connsiteX15" fmla="*/ 1766970 w 2399119"/>
                <a:gd name="connsiteY15" fmla="*/ 700208 h 2309996"/>
                <a:gd name="connsiteX16" fmla="*/ 1766970 w 2399119"/>
                <a:gd name="connsiteY16" fmla="*/ 656476 h 2309996"/>
                <a:gd name="connsiteX17" fmla="*/ 1735165 w 2399119"/>
                <a:gd name="connsiteY17" fmla="*/ 644549 h 2309996"/>
                <a:gd name="connsiteX18" fmla="*/ 1715286 w 2399119"/>
                <a:gd name="connsiteY18" fmla="*/ 636597 h 2309996"/>
                <a:gd name="connsiteX19" fmla="*/ 1703359 w 2399119"/>
                <a:gd name="connsiteY19" fmla="*/ 644549 h 2309996"/>
                <a:gd name="connsiteX20" fmla="*/ 1659627 w 2399119"/>
                <a:gd name="connsiteY20" fmla="*/ 680330 h 2309996"/>
                <a:gd name="connsiteX21" fmla="*/ 1619871 w 2399119"/>
                <a:gd name="connsiteY21" fmla="*/ 708159 h 2309996"/>
                <a:gd name="connsiteX22" fmla="*/ 1568187 w 2399119"/>
                <a:gd name="connsiteY22" fmla="*/ 716110 h 2309996"/>
                <a:gd name="connsiteX23" fmla="*/ 1524455 w 2399119"/>
                <a:gd name="connsiteY23" fmla="*/ 724062 h 2309996"/>
                <a:gd name="connsiteX24" fmla="*/ 1488674 w 2399119"/>
                <a:gd name="connsiteY24" fmla="*/ 724062 h 2309996"/>
                <a:gd name="connsiteX25" fmla="*/ 1452893 w 2399119"/>
                <a:gd name="connsiteY25" fmla="*/ 716110 h 2309996"/>
                <a:gd name="connsiteX26" fmla="*/ 1456869 w 2399119"/>
                <a:gd name="connsiteY26" fmla="*/ 684305 h 2309996"/>
                <a:gd name="connsiteX27" fmla="*/ 1472772 w 2399119"/>
                <a:gd name="connsiteY27" fmla="*/ 656476 h 2309996"/>
                <a:gd name="connsiteX28" fmla="*/ 1484698 w 2399119"/>
                <a:gd name="connsiteY28" fmla="*/ 624670 h 2309996"/>
                <a:gd name="connsiteX29" fmla="*/ 1484698 w 2399119"/>
                <a:gd name="connsiteY29" fmla="*/ 604792 h 2309996"/>
                <a:gd name="connsiteX30" fmla="*/ 1528431 w 2399119"/>
                <a:gd name="connsiteY30" fmla="*/ 561060 h 2309996"/>
                <a:gd name="connsiteX31" fmla="*/ 1544333 w 2399119"/>
                <a:gd name="connsiteY31" fmla="*/ 525279 h 2309996"/>
                <a:gd name="connsiteX32" fmla="*/ 1540358 w 2399119"/>
                <a:gd name="connsiteY32" fmla="*/ 465644 h 2309996"/>
                <a:gd name="connsiteX33" fmla="*/ 1508552 w 2399119"/>
                <a:gd name="connsiteY33" fmla="*/ 429863 h 2309996"/>
                <a:gd name="connsiteX34" fmla="*/ 1500601 w 2399119"/>
                <a:gd name="connsiteY34" fmla="*/ 406010 h 2309996"/>
                <a:gd name="connsiteX35" fmla="*/ 1508552 w 2399119"/>
                <a:gd name="connsiteY35" fmla="*/ 378180 h 2309996"/>
                <a:gd name="connsiteX36" fmla="*/ 1492650 w 2399119"/>
                <a:gd name="connsiteY36" fmla="*/ 346375 h 2309996"/>
                <a:gd name="connsiteX37" fmla="*/ 1444942 w 2399119"/>
                <a:gd name="connsiteY37" fmla="*/ 334448 h 2309996"/>
                <a:gd name="connsiteX38" fmla="*/ 1357478 w 2399119"/>
                <a:gd name="connsiteY38" fmla="*/ 342399 h 2309996"/>
                <a:gd name="connsiteX39" fmla="*/ 1309770 w 2399119"/>
                <a:gd name="connsiteY39" fmla="*/ 342399 h 2309996"/>
                <a:gd name="connsiteX40" fmla="*/ 1281940 w 2399119"/>
                <a:gd name="connsiteY40" fmla="*/ 342399 h 2309996"/>
                <a:gd name="connsiteX41" fmla="*/ 1214354 w 2399119"/>
                <a:gd name="connsiteY41" fmla="*/ 322521 h 2309996"/>
                <a:gd name="connsiteX42" fmla="*/ 1138817 w 2399119"/>
                <a:gd name="connsiteY42" fmla="*/ 274813 h 2309996"/>
                <a:gd name="connsiteX43" fmla="*/ 1055328 w 2399119"/>
                <a:gd name="connsiteY43" fmla="*/ 258910 h 2309996"/>
                <a:gd name="connsiteX44" fmla="*/ 991718 w 2399119"/>
                <a:gd name="connsiteY44" fmla="*/ 250959 h 2309996"/>
                <a:gd name="connsiteX45" fmla="*/ 936058 w 2399119"/>
                <a:gd name="connsiteY45" fmla="*/ 254935 h 2309996"/>
                <a:gd name="connsiteX46" fmla="*/ 896302 w 2399119"/>
                <a:gd name="connsiteY46" fmla="*/ 250959 h 2309996"/>
                <a:gd name="connsiteX47" fmla="*/ 880399 w 2399119"/>
                <a:gd name="connsiteY47" fmla="*/ 243008 h 2309996"/>
                <a:gd name="connsiteX48" fmla="*/ 852570 w 2399119"/>
                <a:gd name="connsiteY48" fmla="*/ 231081 h 2309996"/>
                <a:gd name="connsiteX49" fmla="*/ 848594 w 2399119"/>
                <a:gd name="connsiteY49" fmla="*/ 167470 h 2309996"/>
                <a:gd name="connsiteX50" fmla="*/ 844618 w 2399119"/>
                <a:gd name="connsiteY50" fmla="*/ 115787 h 2309996"/>
                <a:gd name="connsiteX51" fmla="*/ 844618 w 2399119"/>
                <a:gd name="connsiteY51" fmla="*/ 87957 h 2309996"/>
                <a:gd name="connsiteX52" fmla="*/ 844618 w 2399119"/>
                <a:gd name="connsiteY52" fmla="*/ 80006 h 2309996"/>
                <a:gd name="connsiteX53" fmla="*/ 816789 w 2399119"/>
                <a:gd name="connsiteY53" fmla="*/ 68079 h 2309996"/>
                <a:gd name="connsiteX54" fmla="*/ 804862 w 2399119"/>
                <a:gd name="connsiteY54" fmla="*/ 60128 h 2309996"/>
                <a:gd name="connsiteX55" fmla="*/ 788959 w 2399119"/>
                <a:gd name="connsiteY55" fmla="*/ 36274 h 2309996"/>
                <a:gd name="connsiteX56" fmla="*/ 777032 w 2399119"/>
                <a:gd name="connsiteY56" fmla="*/ 12420 h 2309996"/>
                <a:gd name="connsiteX57" fmla="*/ 741252 w 2399119"/>
                <a:gd name="connsiteY57" fmla="*/ 493 h 2309996"/>
                <a:gd name="connsiteX58" fmla="*/ 717398 w 2399119"/>
                <a:gd name="connsiteY58" fmla="*/ 28323 h 2309996"/>
                <a:gd name="connsiteX59" fmla="*/ 705471 w 2399119"/>
                <a:gd name="connsiteY59" fmla="*/ 68079 h 2309996"/>
                <a:gd name="connsiteX60" fmla="*/ 701495 w 2399119"/>
                <a:gd name="connsiteY60" fmla="*/ 107836 h 2309996"/>
                <a:gd name="connsiteX61" fmla="*/ 677641 w 2399119"/>
                <a:gd name="connsiteY61" fmla="*/ 131690 h 2309996"/>
                <a:gd name="connsiteX62" fmla="*/ 673665 w 2399119"/>
                <a:gd name="connsiteY62" fmla="*/ 139641 h 2309996"/>
                <a:gd name="connsiteX63" fmla="*/ 641860 w 2399119"/>
                <a:gd name="connsiteY63" fmla="*/ 139641 h 2309996"/>
                <a:gd name="connsiteX64" fmla="*/ 625958 w 2399119"/>
                <a:gd name="connsiteY64" fmla="*/ 99884 h 2309996"/>
                <a:gd name="connsiteX65" fmla="*/ 610055 w 2399119"/>
                <a:gd name="connsiteY65" fmla="*/ 64103 h 2309996"/>
                <a:gd name="connsiteX66" fmla="*/ 590177 w 2399119"/>
                <a:gd name="connsiteY66" fmla="*/ 52177 h 2309996"/>
                <a:gd name="connsiteX67" fmla="*/ 566323 w 2399119"/>
                <a:gd name="connsiteY67" fmla="*/ 40250 h 2309996"/>
                <a:gd name="connsiteX68" fmla="*/ 542469 w 2399119"/>
                <a:gd name="connsiteY68" fmla="*/ 40250 h 2309996"/>
                <a:gd name="connsiteX69" fmla="*/ 510664 w 2399119"/>
                <a:gd name="connsiteY69" fmla="*/ 60128 h 2309996"/>
                <a:gd name="connsiteX70" fmla="*/ 502712 w 2399119"/>
                <a:gd name="connsiteY70" fmla="*/ 64103 h 2309996"/>
                <a:gd name="connsiteX71" fmla="*/ 486810 w 2399119"/>
                <a:gd name="connsiteY71" fmla="*/ 83982 h 2309996"/>
                <a:gd name="connsiteX72" fmla="*/ 470907 w 2399119"/>
                <a:gd name="connsiteY72" fmla="*/ 80006 h 2309996"/>
                <a:gd name="connsiteX73" fmla="*/ 451029 w 2399119"/>
                <a:gd name="connsiteY73" fmla="*/ 80006 h 2309996"/>
                <a:gd name="connsiteX74" fmla="*/ 431151 w 2399119"/>
                <a:gd name="connsiteY74" fmla="*/ 107836 h 2309996"/>
                <a:gd name="connsiteX75" fmla="*/ 427175 w 2399119"/>
                <a:gd name="connsiteY75" fmla="*/ 155543 h 2309996"/>
                <a:gd name="connsiteX76" fmla="*/ 435126 w 2399119"/>
                <a:gd name="connsiteY76" fmla="*/ 191324 h 2309996"/>
                <a:gd name="connsiteX77" fmla="*/ 431151 w 2399119"/>
                <a:gd name="connsiteY77" fmla="*/ 215178 h 2309996"/>
                <a:gd name="connsiteX78" fmla="*/ 427175 w 2399119"/>
                <a:gd name="connsiteY78" fmla="*/ 227105 h 2309996"/>
                <a:gd name="connsiteX79" fmla="*/ 391394 w 2399119"/>
                <a:gd name="connsiteY79" fmla="*/ 223130 h 2309996"/>
                <a:gd name="connsiteX80" fmla="*/ 375492 w 2399119"/>
                <a:gd name="connsiteY80" fmla="*/ 191324 h 2309996"/>
                <a:gd name="connsiteX81" fmla="*/ 339711 w 2399119"/>
                <a:gd name="connsiteY81" fmla="*/ 135665 h 2309996"/>
                <a:gd name="connsiteX82" fmla="*/ 331759 w 2399119"/>
                <a:gd name="connsiteY82" fmla="*/ 107836 h 2309996"/>
                <a:gd name="connsiteX83" fmla="*/ 315857 w 2399119"/>
                <a:gd name="connsiteY83" fmla="*/ 60128 h 2309996"/>
                <a:gd name="connsiteX84" fmla="*/ 299954 w 2399119"/>
                <a:gd name="connsiteY84" fmla="*/ 20371 h 2309996"/>
                <a:gd name="connsiteX85" fmla="*/ 280076 w 2399119"/>
                <a:gd name="connsiteY85" fmla="*/ 16396 h 2309996"/>
                <a:gd name="connsiteX86" fmla="*/ 260198 w 2399119"/>
                <a:gd name="connsiteY86" fmla="*/ 32298 h 2309996"/>
                <a:gd name="connsiteX87" fmla="*/ 240319 w 2399119"/>
                <a:gd name="connsiteY87" fmla="*/ 72055 h 2309996"/>
                <a:gd name="connsiteX88" fmla="*/ 232368 w 2399119"/>
                <a:gd name="connsiteY88" fmla="*/ 103860 h 2309996"/>
                <a:gd name="connsiteX89" fmla="*/ 232368 w 2399119"/>
                <a:gd name="connsiteY89" fmla="*/ 127714 h 2309996"/>
                <a:gd name="connsiteX90" fmla="*/ 204538 w 2399119"/>
                <a:gd name="connsiteY90" fmla="*/ 127714 h 2309996"/>
                <a:gd name="connsiteX91" fmla="*/ 212490 w 2399119"/>
                <a:gd name="connsiteY91" fmla="*/ 171446 h 2309996"/>
                <a:gd name="connsiteX92" fmla="*/ 220441 w 2399119"/>
                <a:gd name="connsiteY92" fmla="*/ 223130 h 2309996"/>
                <a:gd name="connsiteX93" fmla="*/ 220441 w 2399119"/>
                <a:gd name="connsiteY93" fmla="*/ 262886 h 2309996"/>
                <a:gd name="connsiteX94" fmla="*/ 224417 w 2399119"/>
                <a:gd name="connsiteY94" fmla="*/ 306618 h 2309996"/>
                <a:gd name="connsiteX95" fmla="*/ 228392 w 2399119"/>
                <a:gd name="connsiteY95" fmla="*/ 342399 h 2309996"/>
                <a:gd name="connsiteX96" fmla="*/ 224417 w 2399119"/>
                <a:gd name="connsiteY96" fmla="*/ 382156 h 2309996"/>
                <a:gd name="connsiteX97" fmla="*/ 220441 w 2399119"/>
                <a:gd name="connsiteY97" fmla="*/ 406010 h 2309996"/>
                <a:gd name="connsiteX98" fmla="*/ 196587 w 2399119"/>
                <a:gd name="connsiteY98" fmla="*/ 409985 h 2309996"/>
                <a:gd name="connsiteX99" fmla="*/ 172733 w 2399119"/>
                <a:gd name="connsiteY99" fmla="*/ 409985 h 2309996"/>
                <a:gd name="connsiteX100" fmla="*/ 132977 w 2399119"/>
                <a:gd name="connsiteY100" fmla="*/ 394083 h 2309996"/>
                <a:gd name="connsiteX101" fmla="*/ 117074 w 2399119"/>
                <a:gd name="connsiteY101" fmla="*/ 394083 h 2309996"/>
                <a:gd name="connsiteX102" fmla="*/ 97196 w 2399119"/>
                <a:gd name="connsiteY102" fmla="*/ 413961 h 2309996"/>
                <a:gd name="connsiteX103" fmla="*/ 97196 w 2399119"/>
                <a:gd name="connsiteY103" fmla="*/ 429863 h 2309996"/>
                <a:gd name="connsiteX104" fmla="*/ 105147 w 2399119"/>
                <a:gd name="connsiteY104" fmla="*/ 465644 h 2309996"/>
                <a:gd name="connsiteX105" fmla="*/ 129001 w 2399119"/>
                <a:gd name="connsiteY105" fmla="*/ 493474 h 2309996"/>
                <a:gd name="connsiteX106" fmla="*/ 132977 w 2399119"/>
                <a:gd name="connsiteY106" fmla="*/ 513352 h 2309996"/>
                <a:gd name="connsiteX107" fmla="*/ 140928 w 2399119"/>
                <a:gd name="connsiteY107" fmla="*/ 553109 h 2309996"/>
                <a:gd name="connsiteX108" fmla="*/ 144904 w 2399119"/>
                <a:gd name="connsiteY108" fmla="*/ 580938 h 2309996"/>
                <a:gd name="connsiteX109" fmla="*/ 140928 w 2399119"/>
                <a:gd name="connsiteY109" fmla="*/ 596841 h 2309996"/>
                <a:gd name="connsiteX110" fmla="*/ 101172 w 2399119"/>
                <a:gd name="connsiteY110" fmla="*/ 604792 h 2309996"/>
                <a:gd name="connsiteX111" fmla="*/ 73342 w 2399119"/>
                <a:gd name="connsiteY111" fmla="*/ 608768 h 2309996"/>
                <a:gd name="connsiteX112" fmla="*/ 45512 w 2399119"/>
                <a:gd name="connsiteY112" fmla="*/ 620695 h 2309996"/>
                <a:gd name="connsiteX113" fmla="*/ 33585 w 2399119"/>
                <a:gd name="connsiteY113" fmla="*/ 648524 h 2309996"/>
                <a:gd name="connsiteX114" fmla="*/ 61415 w 2399119"/>
                <a:gd name="connsiteY114" fmla="*/ 668403 h 2309996"/>
                <a:gd name="connsiteX115" fmla="*/ 97196 w 2399119"/>
                <a:gd name="connsiteY115" fmla="*/ 684305 h 2309996"/>
                <a:gd name="connsiteX116" fmla="*/ 113098 w 2399119"/>
                <a:gd name="connsiteY116" fmla="*/ 704183 h 2309996"/>
                <a:gd name="connsiteX117" fmla="*/ 121050 w 2399119"/>
                <a:gd name="connsiteY117" fmla="*/ 732013 h 2309996"/>
                <a:gd name="connsiteX118" fmla="*/ 129001 w 2399119"/>
                <a:gd name="connsiteY118" fmla="*/ 771770 h 2309996"/>
                <a:gd name="connsiteX119" fmla="*/ 121050 w 2399119"/>
                <a:gd name="connsiteY119" fmla="*/ 799599 h 2309996"/>
                <a:gd name="connsiteX120" fmla="*/ 97196 w 2399119"/>
                <a:gd name="connsiteY120" fmla="*/ 807550 h 2309996"/>
                <a:gd name="connsiteX121" fmla="*/ 53464 w 2399119"/>
                <a:gd name="connsiteY121" fmla="*/ 807550 h 2309996"/>
                <a:gd name="connsiteX122" fmla="*/ 21658 w 2399119"/>
                <a:gd name="connsiteY122" fmla="*/ 827429 h 2309996"/>
                <a:gd name="connsiteX123" fmla="*/ 25634 w 2399119"/>
                <a:gd name="connsiteY123" fmla="*/ 859234 h 2309996"/>
                <a:gd name="connsiteX124" fmla="*/ 53464 w 2399119"/>
                <a:gd name="connsiteY124" fmla="*/ 867185 h 2309996"/>
                <a:gd name="connsiteX125" fmla="*/ 93220 w 2399119"/>
                <a:gd name="connsiteY125" fmla="*/ 887063 h 2309996"/>
                <a:gd name="connsiteX126" fmla="*/ 121050 w 2399119"/>
                <a:gd name="connsiteY126" fmla="*/ 914893 h 2309996"/>
                <a:gd name="connsiteX127" fmla="*/ 121050 w 2399119"/>
                <a:gd name="connsiteY127" fmla="*/ 942723 h 2309996"/>
                <a:gd name="connsiteX128" fmla="*/ 105147 w 2399119"/>
                <a:gd name="connsiteY128" fmla="*/ 974528 h 2309996"/>
                <a:gd name="connsiteX129" fmla="*/ 85269 w 2399119"/>
                <a:gd name="connsiteY129" fmla="*/ 1002357 h 2309996"/>
                <a:gd name="connsiteX130" fmla="*/ 61415 w 2399119"/>
                <a:gd name="connsiteY130" fmla="*/ 1018260 h 2309996"/>
                <a:gd name="connsiteX131" fmla="*/ 13707 w 2399119"/>
                <a:gd name="connsiteY131" fmla="*/ 1018260 h 2309996"/>
                <a:gd name="connsiteX132" fmla="*/ 1780 w 2399119"/>
                <a:gd name="connsiteY132" fmla="*/ 1061992 h 2309996"/>
                <a:gd name="connsiteX133" fmla="*/ 45512 w 2399119"/>
                <a:gd name="connsiteY133" fmla="*/ 1077895 h 2309996"/>
                <a:gd name="connsiteX134" fmla="*/ 89245 w 2399119"/>
                <a:gd name="connsiteY134" fmla="*/ 1085846 h 2309996"/>
                <a:gd name="connsiteX135" fmla="*/ 105147 w 2399119"/>
                <a:gd name="connsiteY135" fmla="*/ 1105724 h 2309996"/>
                <a:gd name="connsiteX136" fmla="*/ 121050 w 2399119"/>
                <a:gd name="connsiteY136" fmla="*/ 1137530 h 2309996"/>
                <a:gd name="connsiteX137" fmla="*/ 121050 w 2399119"/>
                <a:gd name="connsiteY137" fmla="*/ 1177286 h 2309996"/>
                <a:gd name="connsiteX138" fmla="*/ 97196 w 2399119"/>
                <a:gd name="connsiteY138" fmla="*/ 1189213 h 2309996"/>
                <a:gd name="connsiteX139" fmla="*/ 69366 w 2399119"/>
                <a:gd name="connsiteY139" fmla="*/ 1209091 h 2309996"/>
                <a:gd name="connsiteX140" fmla="*/ 69366 w 2399119"/>
                <a:gd name="connsiteY140" fmla="*/ 1236921 h 2309996"/>
                <a:gd name="connsiteX141" fmla="*/ 105147 w 2399119"/>
                <a:gd name="connsiteY141" fmla="*/ 1256799 h 2309996"/>
                <a:gd name="connsiteX142" fmla="*/ 160806 w 2399119"/>
                <a:gd name="connsiteY142" fmla="*/ 1264750 h 2309996"/>
                <a:gd name="connsiteX143" fmla="*/ 192612 w 2399119"/>
                <a:gd name="connsiteY143" fmla="*/ 1272702 h 2309996"/>
                <a:gd name="connsiteX144" fmla="*/ 228392 w 2399119"/>
                <a:gd name="connsiteY144" fmla="*/ 1272702 h 2309996"/>
                <a:gd name="connsiteX145" fmla="*/ 248271 w 2399119"/>
                <a:gd name="connsiteY145" fmla="*/ 1296556 h 2309996"/>
                <a:gd name="connsiteX146" fmla="*/ 236344 w 2399119"/>
                <a:gd name="connsiteY146" fmla="*/ 1316434 h 2309996"/>
                <a:gd name="connsiteX147" fmla="*/ 192612 w 2399119"/>
                <a:gd name="connsiteY147" fmla="*/ 1352215 h 2309996"/>
                <a:gd name="connsiteX148" fmla="*/ 176709 w 2399119"/>
                <a:gd name="connsiteY148" fmla="*/ 1384020 h 2309996"/>
                <a:gd name="connsiteX149" fmla="*/ 176709 w 2399119"/>
                <a:gd name="connsiteY149" fmla="*/ 1403898 h 2309996"/>
                <a:gd name="connsiteX150" fmla="*/ 200563 w 2399119"/>
                <a:gd name="connsiteY150" fmla="*/ 1423777 h 2309996"/>
                <a:gd name="connsiteX151" fmla="*/ 260198 w 2399119"/>
                <a:gd name="connsiteY151" fmla="*/ 1427752 h 2309996"/>
                <a:gd name="connsiteX152" fmla="*/ 299954 w 2399119"/>
                <a:gd name="connsiteY152" fmla="*/ 1419801 h 2309996"/>
                <a:gd name="connsiteX153" fmla="*/ 311881 w 2399119"/>
                <a:gd name="connsiteY153" fmla="*/ 1419801 h 2309996"/>
                <a:gd name="connsiteX154" fmla="*/ 343686 w 2399119"/>
                <a:gd name="connsiteY154" fmla="*/ 1439679 h 2309996"/>
                <a:gd name="connsiteX155" fmla="*/ 335735 w 2399119"/>
                <a:gd name="connsiteY155" fmla="*/ 1467509 h 2309996"/>
                <a:gd name="connsiteX156" fmla="*/ 299954 w 2399119"/>
                <a:gd name="connsiteY156" fmla="*/ 1479436 h 2309996"/>
                <a:gd name="connsiteX157" fmla="*/ 288027 w 2399119"/>
                <a:gd name="connsiteY157" fmla="*/ 1519192 h 2309996"/>
                <a:gd name="connsiteX158" fmla="*/ 288027 w 2399119"/>
                <a:gd name="connsiteY158" fmla="*/ 1543046 h 2309996"/>
                <a:gd name="connsiteX159" fmla="*/ 303930 w 2399119"/>
                <a:gd name="connsiteY159" fmla="*/ 1566900 h 2309996"/>
                <a:gd name="connsiteX160" fmla="*/ 339711 w 2399119"/>
                <a:gd name="connsiteY160" fmla="*/ 1582803 h 2309996"/>
                <a:gd name="connsiteX161" fmla="*/ 379467 w 2399119"/>
                <a:gd name="connsiteY161" fmla="*/ 1582803 h 2309996"/>
                <a:gd name="connsiteX162" fmla="*/ 395370 w 2399119"/>
                <a:gd name="connsiteY162" fmla="*/ 1578827 h 2309996"/>
                <a:gd name="connsiteX163" fmla="*/ 435126 w 2399119"/>
                <a:gd name="connsiteY163" fmla="*/ 1582803 h 2309996"/>
                <a:gd name="connsiteX164" fmla="*/ 451029 w 2399119"/>
                <a:gd name="connsiteY164" fmla="*/ 1610632 h 2309996"/>
                <a:gd name="connsiteX165" fmla="*/ 419224 w 2399119"/>
                <a:gd name="connsiteY165" fmla="*/ 1654364 h 2309996"/>
                <a:gd name="connsiteX166" fmla="*/ 391394 w 2399119"/>
                <a:gd name="connsiteY166" fmla="*/ 1682194 h 2309996"/>
                <a:gd name="connsiteX167" fmla="*/ 379467 w 2399119"/>
                <a:gd name="connsiteY167" fmla="*/ 1713999 h 2309996"/>
                <a:gd name="connsiteX168" fmla="*/ 387418 w 2399119"/>
                <a:gd name="connsiteY168" fmla="*/ 1725926 h 2309996"/>
                <a:gd name="connsiteX169" fmla="*/ 415248 w 2399119"/>
                <a:gd name="connsiteY169" fmla="*/ 1741829 h 2309996"/>
                <a:gd name="connsiteX170" fmla="*/ 447053 w 2399119"/>
                <a:gd name="connsiteY170" fmla="*/ 1753756 h 2309996"/>
                <a:gd name="connsiteX171" fmla="*/ 462956 w 2399119"/>
                <a:gd name="connsiteY171" fmla="*/ 1773634 h 2309996"/>
                <a:gd name="connsiteX172" fmla="*/ 490785 w 2399119"/>
                <a:gd name="connsiteY172" fmla="*/ 1793512 h 2309996"/>
                <a:gd name="connsiteX173" fmla="*/ 530542 w 2399119"/>
                <a:gd name="connsiteY173" fmla="*/ 1801463 h 2309996"/>
                <a:gd name="connsiteX174" fmla="*/ 550420 w 2399119"/>
                <a:gd name="connsiteY174" fmla="*/ 1805439 h 2309996"/>
                <a:gd name="connsiteX175" fmla="*/ 558372 w 2399119"/>
                <a:gd name="connsiteY175" fmla="*/ 1841220 h 2309996"/>
                <a:gd name="connsiteX176" fmla="*/ 562347 w 2399119"/>
                <a:gd name="connsiteY176" fmla="*/ 1873025 h 2309996"/>
                <a:gd name="connsiteX177" fmla="*/ 574274 w 2399119"/>
                <a:gd name="connsiteY177" fmla="*/ 1904830 h 2309996"/>
                <a:gd name="connsiteX178" fmla="*/ 578250 w 2399119"/>
                <a:gd name="connsiteY178" fmla="*/ 1920733 h 2309996"/>
                <a:gd name="connsiteX179" fmla="*/ 602104 w 2399119"/>
                <a:gd name="connsiteY179" fmla="*/ 1920733 h 2309996"/>
                <a:gd name="connsiteX180" fmla="*/ 618006 w 2399119"/>
                <a:gd name="connsiteY180" fmla="*/ 1908806 h 2309996"/>
                <a:gd name="connsiteX181" fmla="*/ 649812 w 2399119"/>
                <a:gd name="connsiteY181" fmla="*/ 1916757 h 2309996"/>
                <a:gd name="connsiteX182" fmla="*/ 717398 w 2399119"/>
                <a:gd name="connsiteY182" fmla="*/ 1932660 h 2309996"/>
                <a:gd name="connsiteX183" fmla="*/ 773057 w 2399119"/>
                <a:gd name="connsiteY183" fmla="*/ 1980368 h 2309996"/>
                <a:gd name="connsiteX184" fmla="*/ 812813 w 2399119"/>
                <a:gd name="connsiteY184" fmla="*/ 2020124 h 2309996"/>
                <a:gd name="connsiteX185" fmla="*/ 848594 w 2399119"/>
                <a:gd name="connsiteY185" fmla="*/ 2115540 h 2309996"/>
                <a:gd name="connsiteX186" fmla="*/ 848594 w 2399119"/>
                <a:gd name="connsiteY186" fmla="*/ 2155297 h 2309996"/>
                <a:gd name="connsiteX187" fmla="*/ 840643 w 2399119"/>
                <a:gd name="connsiteY187" fmla="*/ 2191077 h 2309996"/>
                <a:gd name="connsiteX188" fmla="*/ 848594 w 2399119"/>
                <a:gd name="connsiteY188" fmla="*/ 2214931 h 2309996"/>
                <a:gd name="connsiteX189" fmla="*/ 868472 w 2399119"/>
                <a:gd name="connsiteY189" fmla="*/ 2262639 h 2309996"/>
                <a:gd name="connsiteX190" fmla="*/ 892326 w 2399119"/>
                <a:gd name="connsiteY190" fmla="*/ 2262639 h 2309996"/>
                <a:gd name="connsiteX191" fmla="*/ 920156 w 2399119"/>
                <a:gd name="connsiteY191" fmla="*/ 2258663 h 2309996"/>
                <a:gd name="connsiteX192" fmla="*/ 959912 w 2399119"/>
                <a:gd name="connsiteY192" fmla="*/ 2238785 h 2309996"/>
                <a:gd name="connsiteX193" fmla="*/ 983766 w 2399119"/>
                <a:gd name="connsiteY193" fmla="*/ 2195053 h 2309996"/>
                <a:gd name="connsiteX194" fmla="*/ 1071231 w 2399119"/>
                <a:gd name="connsiteY194" fmla="*/ 2135418 h 2309996"/>
                <a:gd name="connsiteX195" fmla="*/ 1095085 w 2399119"/>
                <a:gd name="connsiteY195" fmla="*/ 2099637 h 2309996"/>
                <a:gd name="connsiteX196" fmla="*/ 1138817 w 2399119"/>
                <a:gd name="connsiteY196" fmla="*/ 2059881 h 2309996"/>
                <a:gd name="connsiteX197" fmla="*/ 1194476 w 2399119"/>
                <a:gd name="connsiteY197" fmla="*/ 2051930 h 2309996"/>
                <a:gd name="connsiteX198" fmla="*/ 1266038 w 2399119"/>
                <a:gd name="connsiteY198" fmla="*/ 2055905 h 2309996"/>
                <a:gd name="connsiteX199" fmla="*/ 1357478 w 2399119"/>
                <a:gd name="connsiteY199" fmla="*/ 2079759 h 2309996"/>
                <a:gd name="connsiteX200" fmla="*/ 1425064 w 2399119"/>
                <a:gd name="connsiteY200" fmla="*/ 2091686 h 2309996"/>
                <a:gd name="connsiteX201" fmla="*/ 1500601 w 2399119"/>
                <a:gd name="connsiteY201" fmla="*/ 2099637 h 2309996"/>
                <a:gd name="connsiteX202" fmla="*/ 1548309 w 2399119"/>
                <a:gd name="connsiteY202" fmla="*/ 2103613 h 2309996"/>
                <a:gd name="connsiteX203" fmla="*/ 1599992 w 2399119"/>
                <a:gd name="connsiteY203" fmla="*/ 2103613 h 2309996"/>
                <a:gd name="connsiteX204" fmla="*/ 1663603 w 2399119"/>
                <a:gd name="connsiteY204" fmla="*/ 2135418 h 2309996"/>
                <a:gd name="connsiteX205" fmla="*/ 1703359 w 2399119"/>
                <a:gd name="connsiteY205" fmla="*/ 2183126 h 2309996"/>
                <a:gd name="connsiteX206" fmla="*/ 1747092 w 2399119"/>
                <a:gd name="connsiteY206" fmla="*/ 2242761 h 2309996"/>
                <a:gd name="connsiteX207" fmla="*/ 1770945 w 2399119"/>
                <a:gd name="connsiteY207" fmla="*/ 2270590 h 2309996"/>
                <a:gd name="connsiteX208" fmla="*/ 2399098 w 2399119"/>
                <a:gd name="connsiteY208" fmla="*/ 1662316 h 2309996"/>
                <a:gd name="connsiteX209" fmla="*/ 1747092 w 2399119"/>
                <a:gd name="connsiteY209" fmla="*/ 1312458 h 2309996"/>
                <a:gd name="connsiteX210" fmla="*/ 1687456 w 2399119"/>
                <a:gd name="connsiteY210" fmla="*/ 1161383 h 2309996"/>
                <a:gd name="connsiteX0" fmla="*/ 1504577 w 2400175"/>
                <a:gd name="connsiteY0" fmla="*/ 1193189 h 2309996"/>
                <a:gd name="connsiteX1" fmla="*/ 1440966 w 2400175"/>
                <a:gd name="connsiteY1" fmla="*/ 1197164 h 2309996"/>
                <a:gd name="connsiteX2" fmla="*/ 1377356 w 2400175"/>
                <a:gd name="connsiteY2" fmla="*/ 1209091 h 2309996"/>
                <a:gd name="connsiteX3" fmla="*/ 1325672 w 2400175"/>
                <a:gd name="connsiteY3" fmla="*/ 1181262 h 2309996"/>
                <a:gd name="connsiteX4" fmla="*/ 1321697 w 2400175"/>
                <a:gd name="connsiteY4" fmla="*/ 1121627 h 2309996"/>
                <a:gd name="connsiteX5" fmla="*/ 1357478 w 2400175"/>
                <a:gd name="connsiteY5" fmla="*/ 1073919 h 2309996"/>
                <a:gd name="connsiteX6" fmla="*/ 1401210 w 2400175"/>
                <a:gd name="connsiteY6" fmla="*/ 1042114 h 2309996"/>
                <a:gd name="connsiteX7" fmla="*/ 1433015 w 2400175"/>
                <a:gd name="connsiteY7" fmla="*/ 994406 h 2309996"/>
                <a:gd name="connsiteX8" fmla="*/ 1448918 w 2400175"/>
                <a:gd name="connsiteY8" fmla="*/ 930796 h 2309996"/>
                <a:gd name="connsiteX9" fmla="*/ 1448918 w 2400175"/>
                <a:gd name="connsiteY9" fmla="*/ 910917 h 2309996"/>
                <a:gd name="connsiteX10" fmla="*/ 1496625 w 2400175"/>
                <a:gd name="connsiteY10" fmla="*/ 898990 h 2309996"/>
                <a:gd name="connsiteX11" fmla="*/ 1576138 w 2400175"/>
                <a:gd name="connsiteY11" fmla="*/ 883088 h 2309996"/>
                <a:gd name="connsiteX12" fmla="*/ 1643725 w 2400175"/>
                <a:gd name="connsiteY12" fmla="*/ 851283 h 2309996"/>
                <a:gd name="connsiteX13" fmla="*/ 1699384 w 2400175"/>
                <a:gd name="connsiteY13" fmla="*/ 811526 h 2309996"/>
                <a:gd name="connsiteX14" fmla="*/ 1755043 w 2400175"/>
                <a:gd name="connsiteY14" fmla="*/ 728037 h 2309996"/>
                <a:gd name="connsiteX15" fmla="*/ 1766970 w 2400175"/>
                <a:gd name="connsiteY15" fmla="*/ 700208 h 2309996"/>
                <a:gd name="connsiteX16" fmla="*/ 1766970 w 2400175"/>
                <a:gd name="connsiteY16" fmla="*/ 656476 h 2309996"/>
                <a:gd name="connsiteX17" fmla="*/ 1735165 w 2400175"/>
                <a:gd name="connsiteY17" fmla="*/ 644549 h 2309996"/>
                <a:gd name="connsiteX18" fmla="*/ 1715286 w 2400175"/>
                <a:gd name="connsiteY18" fmla="*/ 636597 h 2309996"/>
                <a:gd name="connsiteX19" fmla="*/ 1703359 w 2400175"/>
                <a:gd name="connsiteY19" fmla="*/ 644549 h 2309996"/>
                <a:gd name="connsiteX20" fmla="*/ 1659627 w 2400175"/>
                <a:gd name="connsiteY20" fmla="*/ 680330 h 2309996"/>
                <a:gd name="connsiteX21" fmla="*/ 1619871 w 2400175"/>
                <a:gd name="connsiteY21" fmla="*/ 708159 h 2309996"/>
                <a:gd name="connsiteX22" fmla="*/ 1568187 w 2400175"/>
                <a:gd name="connsiteY22" fmla="*/ 716110 h 2309996"/>
                <a:gd name="connsiteX23" fmla="*/ 1524455 w 2400175"/>
                <a:gd name="connsiteY23" fmla="*/ 724062 h 2309996"/>
                <a:gd name="connsiteX24" fmla="*/ 1488674 w 2400175"/>
                <a:gd name="connsiteY24" fmla="*/ 724062 h 2309996"/>
                <a:gd name="connsiteX25" fmla="*/ 1452893 w 2400175"/>
                <a:gd name="connsiteY25" fmla="*/ 716110 h 2309996"/>
                <a:gd name="connsiteX26" fmla="*/ 1456869 w 2400175"/>
                <a:gd name="connsiteY26" fmla="*/ 684305 h 2309996"/>
                <a:gd name="connsiteX27" fmla="*/ 1472772 w 2400175"/>
                <a:gd name="connsiteY27" fmla="*/ 656476 h 2309996"/>
                <a:gd name="connsiteX28" fmla="*/ 1484698 w 2400175"/>
                <a:gd name="connsiteY28" fmla="*/ 624670 h 2309996"/>
                <a:gd name="connsiteX29" fmla="*/ 1484698 w 2400175"/>
                <a:gd name="connsiteY29" fmla="*/ 604792 h 2309996"/>
                <a:gd name="connsiteX30" fmla="*/ 1528431 w 2400175"/>
                <a:gd name="connsiteY30" fmla="*/ 561060 h 2309996"/>
                <a:gd name="connsiteX31" fmla="*/ 1544333 w 2400175"/>
                <a:gd name="connsiteY31" fmla="*/ 525279 h 2309996"/>
                <a:gd name="connsiteX32" fmla="*/ 1540358 w 2400175"/>
                <a:gd name="connsiteY32" fmla="*/ 465644 h 2309996"/>
                <a:gd name="connsiteX33" fmla="*/ 1508552 w 2400175"/>
                <a:gd name="connsiteY33" fmla="*/ 429863 h 2309996"/>
                <a:gd name="connsiteX34" fmla="*/ 1500601 w 2400175"/>
                <a:gd name="connsiteY34" fmla="*/ 406010 h 2309996"/>
                <a:gd name="connsiteX35" fmla="*/ 1508552 w 2400175"/>
                <a:gd name="connsiteY35" fmla="*/ 378180 h 2309996"/>
                <a:gd name="connsiteX36" fmla="*/ 1492650 w 2400175"/>
                <a:gd name="connsiteY36" fmla="*/ 346375 h 2309996"/>
                <a:gd name="connsiteX37" fmla="*/ 1444942 w 2400175"/>
                <a:gd name="connsiteY37" fmla="*/ 334448 h 2309996"/>
                <a:gd name="connsiteX38" fmla="*/ 1357478 w 2400175"/>
                <a:gd name="connsiteY38" fmla="*/ 342399 h 2309996"/>
                <a:gd name="connsiteX39" fmla="*/ 1309770 w 2400175"/>
                <a:gd name="connsiteY39" fmla="*/ 342399 h 2309996"/>
                <a:gd name="connsiteX40" fmla="*/ 1281940 w 2400175"/>
                <a:gd name="connsiteY40" fmla="*/ 342399 h 2309996"/>
                <a:gd name="connsiteX41" fmla="*/ 1214354 w 2400175"/>
                <a:gd name="connsiteY41" fmla="*/ 322521 h 2309996"/>
                <a:gd name="connsiteX42" fmla="*/ 1138817 w 2400175"/>
                <a:gd name="connsiteY42" fmla="*/ 274813 h 2309996"/>
                <a:gd name="connsiteX43" fmla="*/ 1055328 w 2400175"/>
                <a:gd name="connsiteY43" fmla="*/ 258910 h 2309996"/>
                <a:gd name="connsiteX44" fmla="*/ 991718 w 2400175"/>
                <a:gd name="connsiteY44" fmla="*/ 250959 h 2309996"/>
                <a:gd name="connsiteX45" fmla="*/ 936058 w 2400175"/>
                <a:gd name="connsiteY45" fmla="*/ 254935 h 2309996"/>
                <a:gd name="connsiteX46" fmla="*/ 896302 w 2400175"/>
                <a:gd name="connsiteY46" fmla="*/ 250959 h 2309996"/>
                <a:gd name="connsiteX47" fmla="*/ 880399 w 2400175"/>
                <a:gd name="connsiteY47" fmla="*/ 243008 h 2309996"/>
                <a:gd name="connsiteX48" fmla="*/ 852570 w 2400175"/>
                <a:gd name="connsiteY48" fmla="*/ 231081 h 2309996"/>
                <a:gd name="connsiteX49" fmla="*/ 848594 w 2400175"/>
                <a:gd name="connsiteY49" fmla="*/ 167470 h 2309996"/>
                <a:gd name="connsiteX50" fmla="*/ 844618 w 2400175"/>
                <a:gd name="connsiteY50" fmla="*/ 115787 h 2309996"/>
                <a:gd name="connsiteX51" fmla="*/ 844618 w 2400175"/>
                <a:gd name="connsiteY51" fmla="*/ 87957 h 2309996"/>
                <a:gd name="connsiteX52" fmla="*/ 844618 w 2400175"/>
                <a:gd name="connsiteY52" fmla="*/ 80006 h 2309996"/>
                <a:gd name="connsiteX53" fmla="*/ 816789 w 2400175"/>
                <a:gd name="connsiteY53" fmla="*/ 68079 h 2309996"/>
                <a:gd name="connsiteX54" fmla="*/ 804862 w 2400175"/>
                <a:gd name="connsiteY54" fmla="*/ 60128 h 2309996"/>
                <a:gd name="connsiteX55" fmla="*/ 788959 w 2400175"/>
                <a:gd name="connsiteY55" fmla="*/ 36274 h 2309996"/>
                <a:gd name="connsiteX56" fmla="*/ 777032 w 2400175"/>
                <a:gd name="connsiteY56" fmla="*/ 12420 h 2309996"/>
                <a:gd name="connsiteX57" fmla="*/ 741252 w 2400175"/>
                <a:gd name="connsiteY57" fmla="*/ 493 h 2309996"/>
                <a:gd name="connsiteX58" fmla="*/ 717398 w 2400175"/>
                <a:gd name="connsiteY58" fmla="*/ 28323 h 2309996"/>
                <a:gd name="connsiteX59" fmla="*/ 705471 w 2400175"/>
                <a:gd name="connsiteY59" fmla="*/ 68079 h 2309996"/>
                <a:gd name="connsiteX60" fmla="*/ 701495 w 2400175"/>
                <a:gd name="connsiteY60" fmla="*/ 107836 h 2309996"/>
                <a:gd name="connsiteX61" fmla="*/ 677641 w 2400175"/>
                <a:gd name="connsiteY61" fmla="*/ 131690 h 2309996"/>
                <a:gd name="connsiteX62" fmla="*/ 673665 w 2400175"/>
                <a:gd name="connsiteY62" fmla="*/ 139641 h 2309996"/>
                <a:gd name="connsiteX63" fmla="*/ 641860 w 2400175"/>
                <a:gd name="connsiteY63" fmla="*/ 139641 h 2309996"/>
                <a:gd name="connsiteX64" fmla="*/ 625958 w 2400175"/>
                <a:gd name="connsiteY64" fmla="*/ 99884 h 2309996"/>
                <a:gd name="connsiteX65" fmla="*/ 610055 w 2400175"/>
                <a:gd name="connsiteY65" fmla="*/ 64103 h 2309996"/>
                <a:gd name="connsiteX66" fmla="*/ 590177 w 2400175"/>
                <a:gd name="connsiteY66" fmla="*/ 52177 h 2309996"/>
                <a:gd name="connsiteX67" fmla="*/ 566323 w 2400175"/>
                <a:gd name="connsiteY67" fmla="*/ 40250 h 2309996"/>
                <a:gd name="connsiteX68" fmla="*/ 542469 w 2400175"/>
                <a:gd name="connsiteY68" fmla="*/ 40250 h 2309996"/>
                <a:gd name="connsiteX69" fmla="*/ 510664 w 2400175"/>
                <a:gd name="connsiteY69" fmla="*/ 60128 h 2309996"/>
                <a:gd name="connsiteX70" fmla="*/ 502712 w 2400175"/>
                <a:gd name="connsiteY70" fmla="*/ 64103 h 2309996"/>
                <a:gd name="connsiteX71" fmla="*/ 486810 w 2400175"/>
                <a:gd name="connsiteY71" fmla="*/ 83982 h 2309996"/>
                <a:gd name="connsiteX72" fmla="*/ 470907 w 2400175"/>
                <a:gd name="connsiteY72" fmla="*/ 80006 h 2309996"/>
                <a:gd name="connsiteX73" fmla="*/ 451029 w 2400175"/>
                <a:gd name="connsiteY73" fmla="*/ 80006 h 2309996"/>
                <a:gd name="connsiteX74" fmla="*/ 431151 w 2400175"/>
                <a:gd name="connsiteY74" fmla="*/ 107836 h 2309996"/>
                <a:gd name="connsiteX75" fmla="*/ 427175 w 2400175"/>
                <a:gd name="connsiteY75" fmla="*/ 155543 h 2309996"/>
                <a:gd name="connsiteX76" fmla="*/ 435126 w 2400175"/>
                <a:gd name="connsiteY76" fmla="*/ 191324 h 2309996"/>
                <a:gd name="connsiteX77" fmla="*/ 431151 w 2400175"/>
                <a:gd name="connsiteY77" fmla="*/ 215178 h 2309996"/>
                <a:gd name="connsiteX78" fmla="*/ 427175 w 2400175"/>
                <a:gd name="connsiteY78" fmla="*/ 227105 h 2309996"/>
                <a:gd name="connsiteX79" fmla="*/ 391394 w 2400175"/>
                <a:gd name="connsiteY79" fmla="*/ 223130 h 2309996"/>
                <a:gd name="connsiteX80" fmla="*/ 375492 w 2400175"/>
                <a:gd name="connsiteY80" fmla="*/ 191324 h 2309996"/>
                <a:gd name="connsiteX81" fmla="*/ 339711 w 2400175"/>
                <a:gd name="connsiteY81" fmla="*/ 135665 h 2309996"/>
                <a:gd name="connsiteX82" fmla="*/ 331759 w 2400175"/>
                <a:gd name="connsiteY82" fmla="*/ 107836 h 2309996"/>
                <a:gd name="connsiteX83" fmla="*/ 315857 w 2400175"/>
                <a:gd name="connsiteY83" fmla="*/ 60128 h 2309996"/>
                <a:gd name="connsiteX84" fmla="*/ 299954 w 2400175"/>
                <a:gd name="connsiteY84" fmla="*/ 20371 h 2309996"/>
                <a:gd name="connsiteX85" fmla="*/ 280076 w 2400175"/>
                <a:gd name="connsiteY85" fmla="*/ 16396 h 2309996"/>
                <a:gd name="connsiteX86" fmla="*/ 260198 w 2400175"/>
                <a:gd name="connsiteY86" fmla="*/ 32298 h 2309996"/>
                <a:gd name="connsiteX87" fmla="*/ 240319 w 2400175"/>
                <a:gd name="connsiteY87" fmla="*/ 72055 h 2309996"/>
                <a:gd name="connsiteX88" fmla="*/ 232368 w 2400175"/>
                <a:gd name="connsiteY88" fmla="*/ 103860 h 2309996"/>
                <a:gd name="connsiteX89" fmla="*/ 232368 w 2400175"/>
                <a:gd name="connsiteY89" fmla="*/ 127714 h 2309996"/>
                <a:gd name="connsiteX90" fmla="*/ 204538 w 2400175"/>
                <a:gd name="connsiteY90" fmla="*/ 127714 h 2309996"/>
                <a:gd name="connsiteX91" fmla="*/ 212490 w 2400175"/>
                <a:gd name="connsiteY91" fmla="*/ 171446 h 2309996"/>
                <a:gd name="connsiteX92" fmla="*/ 220441 w 2400175"/>
                <a:gd name="connsiteY92" fmla="*/ 223130 h 2309996"/>
                <a:gd name="connsiteX93" fmla="*/ 220441 w 2400175"/>
                <a:gd name="connsiteY93" fmla="*/ 262886 h 2309996"/>
                <a:gd name="connsiteX94" fmla="*/ 224417 w 2400175"/>
                <a:gd name="connsiteY94" fmla="*/ 306618 h 2309996"/>
                <a:gd name="connsiteX95" fmla="*/ 228392 w 2400175"/>
                <a:gd name="connsiteY95" fmla="*/ 342399 h 2309996"/>
                <a:gd name="connsiteX96" fmla="*/ 224417 w 2400175"/>
                <a:gd name="connsiteY96" fmla="*/ 382156 h 2309996"/>
                <a:gd name="connsiteX97" fmla="*/ 220441 w 2400175"/>
                <a:gd name="connsiteY97" fmla="*/ 406010 h 2309996"/>
                <a:gd name="connsiteX98" fmla="*/ 196587 w 2400175"/>
                <a:gd name="connsiteY98" fmla="*/ 409985 h 2309996"/>
                <a:gd name="connsiteX99" fmla="*/ 172733 w 2400175"/>
                <a:gd name="connsiteY99" fmla="*/ 409985 h 2309996"/>
                <a:gd name="connsiteX100" fmla="*/ 132977 w 2400175"/>
                <a:gd name="connsiteY100" fmla="*/ 394083 h 2309996"/>
                <a:gd name="connsiteX101" fmla="*/ 117074 w 2400175"/>
                <a:gd name="connsiteY101" fmla="*/ 394083 h 2309996"/>
                <a:gd name="connsiteX102" fmla="*/ 97196 w 2400175"/>
                <a:gd name="connsiteY102" fmla="*/ 413961 h 2309996"/>
                <a:gd name="connsiteX103" fmla="*/ 97196 w 2400175"/>
                <a:gd name="connsiteY103" fmla="*/ 429863 h 2309996"/>
                <a:gd name="connsiteX104" fmla="*/ 105147 w 2400175"/>
                <a:gd name="connsiteY104" fmla="*/ 465644 h 2309996"/>
                <a:gd name="connsiteX105" fmla="*/ 129001 w 2400175"/>
                <a:gd name="connsiteY105" fmla="*/ 493474 h 2309996"/>
                <a:gd name="connsiteX106" fmla="*/ 132977 w 2400175"/>
                <a:gd name="connsiteY106" fmla="*/ 513352 h 2309996"/>
                <a:gd name="connsiteX107" fmla="*/ 140928 w 2400175"/>
                <a:gd name="connsiteY107" fmla="*/ 553109 h 2309996"/>
                <a:gd name="connsiteX108" fmla="*/ 144904 w 2400175"/>
                <a:gd name="connsiteY108" fmla="*/ 580938 h 2309996"/>
                <a:gd name="connsiteX109" fmla="*/ 140928 w 2400175"/>
                <a:gd name="connsiteY109" fmla="*/ 596841 h 2309996"/>
                <a:gd name="connsiteX110" fmla="*/ 101172 w 2400175"/>
                <a:gd name="connsiteY110" fmla="*/ 604792 h 2309996"/>
                <a:gd name="connsiteX111" fmla="*/ 73342 w 2400175"/>
                <a:gd name="connsiteY111" fmla="*/ 608768 h 2309996"/>
                <a:gd name="connsiteX112" fmla="*/ 45512 w 2400175"/>
                <a:gd name="connsiteY112" fmla="*/ 620695 h 2309996"/>
                <a:gd name="connsiteX113" fmla="*/ 33585 w 2400175"/>
                <a:gd name="connsiteY113" fmla="*/ 648524 h 2309996"/>
                <a:gd name="connsiteX114" fmla="*/ 61415 w 2400175"/>
                <a:gd name="connsiteY114" fmla="*/ 668403 h 2309996"/>
                <a:gd name="connsiteX115" fmla="*/ 97196 w 2400175"/>
                <a:gd name="connsiteY115" fmla="*/ 684305 h 2309996"/>
                <a:gd name="connsiteX116" fmla="*/ 113098 w 2400175"/>
                <a:gd name="connsiteY116" fmla="*/ 704183 h 2309996"/>
                <a:gd name="connsiteX117" fmla="*/ 121050 w 2400175"/>
                <a:gd name="connsiteY117" fmla="*/ 732013 h 2309996"/>
                <a:gd name="connsiteX118" fmla="*/ 129001 w 2400175"/>
                <a:gd name="connsiteY118" fmla="*/ 771770 h 2309996"/>
                <a:gd name="connsiteX119" fmla="*/ 121050 w 2400175"/>
                <a:gd name="connsiteY119" fmla="*/ 799599 h 2309996"/>
                <a:gd name="connsiteX120" fmla="*/ 97196 w 2400175"/>
                <a:gd name="connsiteY120" fmla="*/ 807550 h 2309996"/>
                <a:gd name="connsiteX121" fmla="*/ 53464 w 2400175"/>
                <a:gd name="connsiteY121" fmla="*/ 807550 h 2309996"/>
                <a:gd name="connsiteX122" fmla="*/ 21658 w 2400175"/>
                <a:gd name="connsiteY122" fmla="*/ 827429 h 2309996"/>
                <a:gd name="connsiteX123" fmla="*/ 25634 w 2400175"/>
                <a:gd name="connsiteY123" fmla="*/ 859234 h 2309996"/>
                <a:gd name="connsiteX124" fmla="*/ 53464 w 2400175"/>
                <a:gd name="connsiteY124" fmla="*/ 867185 h 2309996"/>
                <a:gd name="connsiteX125" fmla="*/ 93220 w 2400175"/>
                <a:gd name="connsiteY125" fmla="*/ 887063 h 2309996"/>
                <a:gd name="connsiteX126" fmla="*/ 121050 w 2400175"/>
                <a:gd name="connsiteY126" fmla="*/ 914893 h 2309996"/>
                <a:gd name="connsiteX127" fmla="*/ 121050 w 2400175"/>
                <a:gd name="connsiteY127" fmla="*/ 942723 h 2309996"/>
                <a:gd name="connsiteX128" fmla="*/ 105147 w 2400175"/>
                <a:gd name="connsiteY128" fmla="*/ 974528 h 2309996"/>
                <a:gd name="connsiteX129" fmla="*/ 85269 w 2400175"/>
                <a:gd name="connsiteY129" fmla="*/ 1002357 h 2309996"/>
                <a:gd name="connsiteX130" fmla="*/ 61415 w 2400175"/>
                <a:gd name="connsiteY130" fmla="*/ 1018260 h 2309996"/>
                <a:gd name="connsiteX131" fmla="*/ 13707 w 2400175"/>
                <a:gd name="connsiteY131" fmla="*/ 1018260 h 2309996"/>
                <a:gd name="connsiteX132" fmla="*/ 1780 w 2400175"/>
                <a:gd name="connsiteY132" fmla="*/ 1061992 h 2309996"/>
                <a:gd name="connsiteX133" fmla="*/ 45512 w 2400175"/>
                <a:gd name="connsiteY133" fmla="*/ 1077895 h 2309996"/>
                <a:gd name="connsiteX134" fmla="*/ 89245 w 2400175"/>
                <a:gd name="connsiteY134" fmla="*/ 1085846 h 2309996"/>
                <a:gd name="connsiteX135" fmla="*/ 105147 w 2400175"/>
                <a:gd name="connsiteY135" fmla="*/ 1105724 h 2309996"/>
                <a:gd name="connsiteX136" fmla="*/ 121050 w 2400175"/>
                <a:gd name="connsiteY136" fmla="*/ 1137530 h 2309996"/>
                <a:gd name="connsiteX137" fmla="*/ 121050 w 2400175"/>
                <a:gd name="connsiteY137" fmla="*/ 1177286 h 2309996"/>
                <a:gd name="connsiteX138" fmla="*/ 97196 w 2400175"/>
                <a:gd name="connsiteY138" fmla="*/ 1189213 h 2309996"/>
                <a:gd name="connsiteX139" fmla="*/ 69366 w 2400175"/>
                <a:gd name="connsiteY139" fmla="*/ 1209091 h 2309996"/>
                <a:gd name="connsiteX140" fmla="*/ 69366 w 2400175"/>
                <a:gd name="connsiteY140" fmla="*/ 1236921 h 2309996"/>
                <a:gd name="connsiteX141" fmla="*/ 105147 w 2400175"/>
                <a:gd name="connsiteY141" fmla="*/ 1256799 h 2309996"/>
                <a:gd name="connsiteX142" fmla="*/ 160806 w 2400175"/>
                <a:gd name="connsiteY142" fmla="*/ 1264750 h 2309996"/>
                <a:gd name="connsiteX143" fmla="*/ 192612 w 2400175"/>
                <a:gd name="connsiteY143" fmla="*/ 1272702 h 2309996"/>
                <a:gd name="connsiteX144" fmla="*/ 228392 w 2400175"/>
                <a:gd name="connsiteY144" fmla="*/ 1272702 h 2309996"/>
                <a:gd name="connsiteX145" fmla="*/ 248271 w 2400175"/>
                <a:gd name="connsiteY145" fmla="*/ 1296556 h 2309996"/>
                <a:gd name="connsiteX146" fmla="*/ 236344 w 2400175"/>
                <a:gd name="connsiteY146" fmla="*/ 1316434 h 2309996"/>
                <a:gd name="connsiteX147" fmla="*/ 192612 w 2400175"/>
                <a:gd name="connsiteY147" fmla="*/ 1352215 h 2309996"/>
                <a:gd name="connsiteX148" fmla="*/ 176709 w 2400175"/>
                <a:gd name="connsiteY148" fmla="*/ 1384020 h 2309996"/>
                <a:gd name="connsiteX149" fmla="*/ 176709 w 2400175"/>
                <a:gd name="connsiteY149" fmla="*/ 1403898 h 2309996"/>
                <a:gd name="connsiteX150" fmla="*/ 200563 w 2400175"/>
                <a:gd name="connsiteY150" fmla="*/ 1423777 h 2309996"/>
                <a:gd name="connsiteX151" fmla="*/ 260198 w 2400175"/>
                <a:gd name="connsiteY151" fmla="*/ 1427752 h 2309996"/>
                <a:gd name="connsiteX152" fmla="*/ 299954 w 2400175"/>
                <a:gd name="connsiteY152" fmla="*/ 1419801 h 2309996"/>
                <a:gd name="connsiteX153" fmla="*/ 311881 w 2400175"/>
                <a:gd name="connsiteY153" fmla="*/ 1419801 h 2309996"/>
                <a:gd name="connsiteX154" fmla="*/ 343686 w 2400175"/>
                <a:gd name="connsiteY154" fmla="*/ 1439679 h 2309996"/>
                <a:gd name="connsiteX155" fmla="*/ 335735 w 2400175"/>
                <a:gd name="connsiteY155" fmla="*/ 1467509 h 2309996"/>
                <a:gd name="connsiteX156" fmla="*/ 299954 w 2400175"/>
                <a:gd name="connsiteY156" fmla="*/ 1479436 h 2309996"/>
                <a:gd name="connsiteX157" fmla="*/ 288027 w 2400175"/>
                <a:gd name="connsiteY157" fmla="*/ 1519192 h 2309996"/>
                <a:gd name="connsiteX158" fmla="*/ 288027 w 2400175"/>
                <a:gd name="connsiteY158" fmla="*/ 1543046 h 2309996"/>
                <a:gd name="connsiteX159" fmla="*/ 303930 w 2400175"/>
                <a:gd name="connsiteY159" fmla="*/ 1566900 h 2309996"/>
                <a:gd name="connsiteX160" fmla="*/ 339711 w 2400175"/>
                <a:gd name="connsiteY160" fmla="*/ 1582803 h 2309996"/>
                <a:gd name="connsiteX161" fmla="*/ 379467 w 2400175"/>
                <a:gd name="connsiteY161" fmla="*/ 1582803 h 2309996"/>
                <a:gd name="connsiteX162" fmla="*/ 395370 w 2400175"/>
                <a:gd name="connsiteY162" fmla="*/ 1578827 h 2309996"/>
                <a:gd name="connsiteX163" fmla="*/ 435126 w 2400175"/>
                <a:gd name="connsiteY163" fmla="*/ 1582803 h 2309996"/>
                <a:gd name="connsiteX164" fmla="*/ 451029 w 2400175"/>
                <a:gd name="connsiteY164" fmla="*/ 1610632 h 2309996"/>
                <a:gd name="connsiteX165" fmla="*/ 419224 w 2400175"/>
                <a:gd name="connsiteY165" fmla="*/ 1654364 h 2309996"/>
                <a:gd name="connsiteX166" fmla="*/ 391394 w 2400175"/>
                <a:gd name="connsiteY166" fmla="*/ 1682194 h 2309996"/>
                <a:gd name="connsiteX167" fmla="*/ 379467 w 2400175"/>
                <a:gd name="connsiteY167" fmla="*/ 1713999 h 2309996"/>
                <a:gd name="connsiteX168" fmla="*/ 387418 w 2400175"/>
                <a:gd name="connsiteY168" fmla="*/ 1725926 h 2309996"/>
                <a:gd name="connsiteX169" fmla="*/ 415248 w 2400175"/>
                <a:gd name="connsiteY169" fmla="*/ 1741829 h 2309996"/>
                <a:gd name="connsiteX170" fmla="*/ 447053 w 2400175"/>
                <a:gd name="connsiteY170" fmla="*/ 1753756 h 2309996"/>
                <a:gd name="connsiteX171" fmla="*/ 462956 w 2400175"/>
                <a:gd name="connsiteY171" fmla="*/ 1773634 h 2309996"/>
                <a:gd name="connsiteX172" fmla="*/ 490785 w 2400175"/>
                <a:gd name="connsiteY172" fmla="*/ 1793512 h 2309996"/>
                <a:gd name="connsiteX173" fmla="*/ 530542 w 2400175"/>
                <a:gd name="connsiteY173" fmla="*/ 1801463 h 2309996"/>
                <a:gd name="connsiteX174" fmla="*/ 550420 w 2400175"/>
                <a:gd name="connsiteY174" fmla="*/ 1805439 h 2309996"/>
                <a:gd name="connsiteX175" fmla="*/ 558372 w 2400175"/>
                <a:gd name="connsiteY175" fmla="*/ 1841220 h 2309996"/>
                <a:gd name="connsiteX176" fmla="*/ 562347 w 2400175"/>
                <a:gd name="connsiteY176" fmla="*/ 1873025 h 2309996"/>
                <a:gd name="connsiteX177" fmla="*/ 574274 w 2400175"/>
                <a:gd name="connsiteY177" fmla="*/ 1904830 h 2309996"/>
                <a:gd name="connsiteX178" fmla="*/ 578250 w 2400175"/>
                <a:gd name="connsiteY178" fmla="*/ 1920733 h 2309996"/>
                <a:gd name="connsiteX179" fmla="*/ 602104 w 2400175"/>
                <a:gd name="connsiteY179" fmla="*/ 1920733 h 2309996"/>
                <a:gd name="connsiteX180" fmla="*/ 618006 w 2400175"/>
                <a:gd name="connsiteY180" fmla="*/ 1908806 h 2309996"/>
                <a:gd name="connsiteX181" fmla="*/ 649812 w 2400175"/>
                <a:gd name="connsiteY181" fmla="*/ 1916757 h 2309996"/>
                <a:gd name="connsiteX182" fmla="*/ 717398 w 2400175"/>
                <a:gd name="connsiteY182" fmla="*/ 1932660 h 2309996"/>
                <a:gd name="connsiteX183" fmla="*/ 773057 w 2400175"/>
                <a:gd name="connsiteY183" fmla="*/ 1980368 h 2309996"/>
                <a:gd name="connsiteX184" fmla="*/ 812813 w 2400175"/>
                <a:gd name="connsiteY184" fmla="*/ 2020124 h 2309996"/>
                <a:gd name="connsiteX185" fmla="*/ 848594 w 2400175"/>
                <a:gd name="connsiteY185" fmla="*/ 2115540 h 2309996"/>
                <a:gd name="connsiteX186" fmla="*/ 848594 w 2400175"/>
                <a:gd name="connsiteY186" fmla="*/ 2155297 h 2309996"/>
                <a:gd name="connsiteX187" fmla="*/ 840643 w 2400175"/>
                <a:gd name="connsiteY187" fmla="*/ 2191077 h 2309996"/>
                <a:gd name="connsiteX188" fmla="*/ 848594 w 2400175"/>
                <a:gd name="connsiteY188" fmla="*/ 2214931 h 2309996"/>
                <a:gd name="connsiteX189" fmla="*/ 868472 w 2400175"/>
                <a:gd name="connsiteY189" fmla="*/ 2262639 h 2309996"/>
                <a:gd name="connsiteX190" fmla="*/ 892326 w 2400175"/>
                <a:gd name="connsiteY190" fmla="*/ 2262639 h 2309996"/>
                <a:gd name="connsiteX191" fmla="*/ 920156 w 2400175"/>
                <a:gd name="connsiteY191" fmla="*/ 2258663 h 2309996"/>
                <a:gd name="connsiteX192" fmla="*/ 959912 w 2400175"/>
                <a:gd name="connsiteY192" fmla="*/ 2238785 h 2309996"/>
                <a:gd name="connsiteX193" fmla="*/ 983766 w 2400175"/>
                <a:gd name="connsiteY193" fmla="*/ 2195053 h 2309996"/>
                <a:gd name="connsiteX194" fmla="*/ 1071231 w 2400175"/>
                <a:gd name="connsiteY194" fmla="*/ 2135418 h 2309996"/>
                <a:gd name="connsiteX195" fmla="*/ 1095085 w 2400175"/>
                <a:gd name="connsiteY195" fmla="*/ 2099637 h 2309996"/>
                <a:gd name="connsiteX196" fmla="*/ 1138817 w 2400175"/>
                <a:gd name="connsiteY196" fmla="*/ 2059881 h 2309996"/>
                <a:gd name="connsiteX197" fmla="*/ 1194476 w 2400175"/>
                <a:gd name="connsiteY197" fmla="*/ 2051930 h 2309996"/>
                <a:gd name="connsiteX198" fmla="*/ 1266038 w 2400175"/>
                <a:gd name="connsiteY198" fmla="*/ 2055905 h 2309996"/>
                <a:gd name="connsiteX199" fmla="*/ 1357478 w 2400175"/>
                <a:gd name="connsiteY199" fmla="*/ 2079759 h 2309996"/>
                <a:gd name="connsiteX200" fmla="*/ 1425064 w 2400175"/>
                <a:gd name="connsiteY200" fmla="*/ 2091686 h 2309996"/>
                <a:gd name="connsiteX201" fmla="*/ 1500601 w 2400175"/>
                <a:gd name="connsiteY201" fmla="*/ 2099637 h 2309996"/>
                <a:gd name="connsiteX202" fmla="*/ 1548309 w 2400175"/>
                <a:gd name="connsiteY202" fmla="*/ 2103613 h 2309996"/>
                <a:gd name="connsiteX203" fmla="*/ 1599992 w 2400175"/>
                <a:gd name="connsiteY203" fmla="*/ 2103613 h 2309996"/>
                <a:gd name="connsiteX204" fmla="*/ 1663603 w 2400175"/>
                <a:gd name="connsiteY204" fmla="*/ 2135418 h 2309996"/>
                <a:gd name="connsiteX205" fmla="*/ 1703359 w 2400175"/>
                <a:gd name="connsiteY205" fmla="*/ 2183126 h 2309996"/>
                <a:gd name="connsiteX206" fmla="*/ 1747092 w 2400175"/>
                <a:gd name="connsiteY206" fmla="*/ 2242761 h 2309996"/>
                <a:gd name="connsiteX207" fmla="*/ 1770945 w 2400175"/>
                <a:gd name="connsiteY207" fmla="*/ 2270590 h 2309996"/>
                <a:gd name="connsiteX208" fmla="*/ 2399098 w 2400175"/>
                <a:gd name="connsiteY208" fmla="*/ 1662316 h 2309996"/>
                <a:gd name="connsiteX209" fmla="*/ 1846483 w 2400175"/>
                <a:gd name="connsiteY209" fmla="*/ 1459557 h 2309996"/>
                <a:gd name="connsiteX210" fmla="*/ 1747092 w 2400175"/>
                <a:gd name="connsiteY210" fmla="*/ 1312458 h 2309996"/>
                <a:gd name="connsiteX211" fmla="*/ 1687456 w 2400175"/>
                <a:gd name="connsiteY211" fmla="*/ 1161383 h 2309996"/>
                <a:gd name="connsiteX0" fmla="*/ 1504577 w 2400175"/>
                <a:gd name="connsiteY0" fmla="*/ 1193189 h 2393263"/>
                <a:gd name="connsiteX1" fmla="*/ 1440966 w 2400175"/>
                <a:gd name="connsiteY1" fmla="*/ 1197164 h 2393263"/>
                <a:gd name="connsiteX2" fmla="*/ 1377356 w 2400175"/>
                <a:gd name="connsiteY2" fmla="*/ 1209091 h 2393263"/>
                <a:gd name="connsiteX3" fmla="*/ 1325672 w 2400175"/>
                <a:gd name="connsiteY3" fmla="*/ 1181262 h 2393263"/>
                <a:gd name="connsiteX4" fmla="*/ 1321697 w 2400175"/>
                <a:gd name="connsiteY4" fmla="*/ 1121627 h 2393263"/>
                <a:gd name="connsiteX5" fmla="*/ 1357478 w 2400175"/>
                <a:gd name="connsiteY5" fmla="*/ 1073919 h 2393263"/>
                <a:gd name="connsiteX6" fmla="*/ 1401210 w 2400175"/>
                <a:gd name="connsiteY6" fmla="*/ 1042114 h 2393263"/>
                <a:gd name="connsiteX7" fmla="*/ 1433015 w 2400175"/>
                <a:gd name="connsiteY7" fmla="*/ 994406 h 2393263"/>
                <a:gd name="connsiteX8" fmla="*/ 1448918 w 2400175"/>
                <a:gd name="connsiteY8" fmla="*/ 930796 h 2393263"/>
                <a:gd name="connsiteX9" fmla="*/ 1448918 w 2400175"/>
                <a:gd name="connsiteY9" fmla="*/ 910917 h 2393263"/>
                <a:gd name="connsiteX10" fmla="*/ 1496625 w 2400175"/>
                <a:gd name="connsiteY10" fmla="*/ 898990 h 2393263"/>
                <a:gd name="connsiteX11" fmla="*/ 1576138 w 2400175"/>
                <a:gd name="connsiteY11" fmla="*/ 883088 h 2393263"/>
                <a:gd name="connsiteX12" fmla="*/ 1643725 w 2400175"/>
                <a:gd name="connsiteY12" fmla="*/ 851283 h 2393263"/>
                <a:gd name="connsiteX13" fmla="*/ 1699384 w 2400175"/>
                <a:gd name="connsiteY13" fmla="*/ 811526 h 2393263"/>
                <a:gd name="connsiteX14" fmla="*/ 1755043 w 2400175"/>
                <a:gd name="connsiteY14" fmla="*/ 728037 h 2393263"/>
                <a:gd name="connsiteX15" fmla="*/ 1766970 w 2400175"/>
                <a:gd name="connsiteY15" fmla="*/ 700208 h 2393263"/>
                <a:gd name="connsiteX16" fmla="*/ 1766970 w 2400175"/>
                <a:gd name="connsiteY16" fmla="*/ 656476 h 2393263"/>
                <a:gd name="connsiteX17" fmla="*/ 1735165 w 2400175"/>
                <a:gd name="connsiteY17" fmla="*/ 644549 h 2393263"/>
                <a:gd name="connsiteX18" fmla="*/ 1715286 w 2400175"/>
                <a:gd name="connsiteY18" fmla="*/ 636597 h 2393263"/>
                <a:gd name="connsiteX19" fmla="*/ 1703359 w 2400175"/>
                <a:gd name="connsiteY19" fmla="*/ 644549 h 2393263"/>
                <a:gd name="connsiteX20" fmla="*/ 1659627 w 2400175"/>
                <a:gd name="connsiteY20" fmla="*/ 680330 h 2393263"/>
                <a:gd name="connsiteX21" fmla="*/ 1619871 w 2400175"/>
                <a:gd name="connsiteY21" fmla="*/ 708159 h 2393263"/>
                <a:gd name="connsiteX22" fmla="*/ 1568187 w 2400175"/>
                <a:gd name="connsiteY22" fmla="*/ 716110 h 2393263"/>
                <a:gd name="connsiteX23" fmla="*/ 1524455 w 2400175"/>
                <a:gd name="connsiteY23" fmla="*/ 724062 h 2393263"/>
                <a:gd name="connsiteX24" fmla="*/ 1488674 w 2400175"/>
                <a:gd name="connsiteY24" fmla="*/ 724062 h 2393263"/>
                <a:gd name="connsiteX25" fmla="*/ 1452893 w 2400175"/>
                <a:gd name="connsiteY25" fmla="*/ 716110 h 2393263"/>
                <a:gd name="connsiteX26" fmla="*/ 1456869 w 2400175"/>
                <a:gd name="connsiteY26" fmla="*/ 684305 h 2393263"/>
                <a:gd name="connsiteX27" fmla="*/ 1472772 w 2400175"/>
                <a:gd name="connsiteY27" fmla="*/ 656476 h 2393263"/>
                <a:gd name="connsiteX28" fmla="*/ 1484698 w 2400175"/>
                <a:gd name="connsiteY28" fmla="*/ 624670 h 2393263"/>
                <a:gd name="connsiteX29" fmla="*/ 1484698 w 2400175"/>
                <a:gd name="connsiteY29" fmla="*/ 604792 h 2393263"/>
                <a:gd name="connsiteX30" fmla="*/ 1528431 w 2400175"/>
                <a:gd name="connsiteY30" fmla="*/ 561060 h 2393263"/>
                <a:gd name="connsiteX31" fmla="*/ 1544333 w 2400175"/>
                <a:gd name="connsiteY31" fmla="*/ 525279 h 2393263"/>
                <a:gd name="connsiteX32" fmla="*/ 1540358 w 2400175"/>
                <a:gd name="connsiteY32" fmla="*/ 465644 h 2393263"/>
                <a:gd name="connsiteX33" fmla="*/ 1508552 w 2400175"/>
                <a:gd name="connsiteY33" fmla="*/ 429863 h 2393263"/>
                <a:gd name="connsiteX34" fmla="*/ 1500601 w 2400175"/>
                <a:gd name="connsiteY34" fmla="*/ 406010 h 2393263"/>
                <a:gd name="connsiteX35" fmla="*/ 1508552 w 2400175"/>
                <a:gd name="connsiteY35" fmla="*/ 378180 h 2393263"/>
                <a:gd name="connsiteX36" fmla="*/ 1492650 w 2400175"/>
                <a:gd name="connsiteY36" fmla="*/ 346375 h 2393263"/>
                <a:gd name="connsiteX37" fmla="*/ 1444942 w 2400175"/>
                <a:gd name="connsiteY37" fmla="*/ 334448 h 2393263"/>
                <a:gd name="connsiteX38" fmla="*/ 1357478 w 2400175"/>
                <a:gd name="connsiteY38" fmla="*/ 342399 h 2393263"/>
                <a:gd name="connsiteX39" fmla="*/ 1309770 w 2400175"/>
                <a:gd name="connsiteY39" fmla="*/ 342399 h 2393263"/>
                <a:gd name="connsiteX40" fmla="*/ 1281940 w 2400175"/>
                <a:gd name="connsiteY40" fmla="*/ 342399 h 2393263"/>
                <a:gd name="connsiteX41" fmla="*/ 1214354 w 2400175"/>
                <a:gd name="connsiteY41" fmla="*/ 322521 h 2393263"/>
                <a:gd name="connsiteX42" fmla="*/ 1138817 w 2400175"/>
                <a:gd name="connsiteY42" fmla="*/ 274813 h 2393263"/>
                <a:gd name="connsiteX43" fmla="*/ 1055328 w 2400175"/>
                <a:gd name="connsiteY43" fmla="*/ 258910 h 2393263"/>
                <a:gd name="connsiteX44" fmla="*/ 991718 w 2400175"/>
                <a:gd name="connsiteY44" fmla="*/ 250959 h 2393263"/>
                <a:gd name="connsiteX45" fmla="*/ 936058 w 2400175"/>
                <a:gd name="connsiteY45" fmla="*/ 254935 h 2393263"/>
                <a:gd name="connsiteX46" fmla="*/ 896302 w 2400175"/>
                <a:gd name="connsiteY46" fmla="*/ 250959 h 2393263"/>
                <a:gd name="connsiteX47" fmla="*/ 880399 w 2400175"/>
                <a:gd name="connsiteY47" fmla="*/ 243008 h 2393263"/>
                <a:gd name="connsiteX48" fmla="*/ 852570 w 2400175"/>
                <a:gd name="connsiteY48" fmla="*/ 231081 h 2393263"/>
                <a:gd name="connsiteX49" fmla="*/ 848594 w 2400175"/>
                <a:gd name="connsiteY49" fmla="*/ 167470 h 2393263"/>
                <a:gd name="connsiteX50" fmla="*/ 844618 w 2400175"/>
                <a:gd name="connsiteY50" fmla="*/ 115787 h 2393263"/>
                <a:gd name="connsiteX51" fmla="*/ 844618 w 2400175"/>
                <a:gd name="connsiteY51" fmla="*/ 87957 h 2393263"/>
                <a:gd name="connsiteX52" fmla="*/ 844618 w 2400175"/>
                <a:gd name="connsiteY52" fmla="*/ 80006 h 2393263"/>
                <a:gd name="connsiteX53" fmla="*/ 816789 w 2400175"/>
                <a:gd name="connsiteY53" fmla="*/ 68079 h 2393263"/>
                <a:gd name="connsiteX54" fmla="*/ 804862 w 2400175"/>
                <a:gd name="connsiteY54" fmla="*/ 60128 h 2393263"/>
                <a:gd name="connsiteX55" fmla="*/ 788959 w 2400175"/>
                <a:gd name="connsiteY55" fmla="*/ 36274 h 2393263"/>
                <a:gd name="connsiteX56" fmla="*/ 777032 w 2400175"/>
                <a:gd name="connsiteY56" fmla="*/ 12420 h 2393263"/>
                <a:gd name="connsiteX57" fmla="*/ 741252 w 2400175"/>
                <a:gd name="connsiteY57" fmla="*/ 493 h 2393263"/>
                <a:gd name="connsiteX58" fmla="*/ 717398 w 2400175"/>
                <a:gd name="connsiteY58" fmla="*/ 28323 h 2393263"/>
                <a:gd name="connsiteX59" fmla="*/ 705471 w 2400175"/>
                <a:gd name="connsiteY59" fmla="*/ 68079 h 2393263"/>
                <a:gd name="connsiteX60" fmla="*/ 701495 w 2400175"/>
                <a:gd name="connsiteY60" fmla="*/ 107836 h 2393263"/>
                <a:gd name="connsiteX61" fmla="*/ 677641 w 2400175"/>
                <a:gd name="connsiteY61" fmla="*/ 131690 h 2393263"/>
                <a:gd name="connsiteX62" fmla="*/ 673665 w 2400175"/>
                <a:gd name="connsiteY62" fmla="*/ 139641 h 2393263"/>
                <a:gd name="connsiteX63" fmla="*/ 641860 w 2400175"/>
                <a:gd name="connsiteY63" fmla="*/ 139641 h 2393263"/>
                <a:gd name="connsiteX64" fmla="*/ 625958 w 2400175"/>
                <a:gd name="connsiteY64" fmla="*/ 99884 h 2393263"/>
                <a:gd name="connsiteX65" fmla="*/ 610055 w 2400175"/>
                <a:gd name="connsiteY65" fmla="*/ 64103 h 2393263"/>
                <a:gd name="connsiteX66" fmla="*/ 590177 w 2400175"/>
                <a:gd name="connsiteY66" fmla="*/ 52177 h 2393263"/>
                <a:gd name="connsiteX67" fmla="*/ 566323 w 2400175"/>
                <a:gd name="connsiteY67" fmla="*/ 40250 h 2393263"/>
                <a:gd name="connsiteX68" fmla="*/ 542469 w 2400175"/>
                <a:gd name="connsiteY68" fmla="*/ 40250 h 2393263"/>
                <a:gd name="connsiteX69" fmla="*/ 510664 w 2400175"/>
                <a:gd name="connsiteY69" fmla="*/ 60128 h 2393263"/>
                <a:gd name="connsiteX70" fmla="*/ 502712 w 2400175"/>
                <a:gd name="connsiteY70" fmla="*/ 64103 h 2393263"/>
                <a:gd name="connsiteX71" fmla="*/ 486810 w 2400175"/>
                <a:gd name="connsiteY71" fmla="*/ 83982 h 2393263"/>
                <a:gd name="connsiteX72" fmla="*/ 470907 w 2400175"/>
                <a:gd name="connsiteY72" fmla="*/ 80006 h 2393263"/>
                <a:gd name="connsiteX73" fmla="*/ 451029 w 2400175"/>
                <a:gd name="connsiteY73" fmla="*/ 80006 h 2393263"/>
                <a:gd name="connsiteX74" fmla="*/ 431151 w 2400175"/>
                <a:gd name="connsiteY74" fmla="*/ 107836 h 2393263"/>
                <a:gd name="connsiteX75" fmla="*/ 427175 w 2400175"/>
                <a:gd name="connsiteY75" fmla="*/ 155543 h 2393263"/>
                <a:gd name="connsiteX76" fmla="*/ 435126 w 2400175"/>
                <a:gd name="connsiteY76" fmla="*/ 191324 h 2393263"/>
                <a:gd name="connsiteX77" fmla="*/ 431151 w 2400175"/>
                <a:gd name="connsiteY77" fmla="*/ 215178 h 2393263"/>
                <a:gd name="connsiteX78" fmla="*/ 427175 w 2400175"/>
                <a:gd name="connsiteY78" fmla="*/ 227105 h 2393263"/>
                <a:gd name="connsiteX79" fmla="*/ 391394 w 2400175"/>
                <a:gd name="connsiteY79" fmla="*/ 223130 h 2393263"/>
                <a:gd name="connsiteX80" fmla="*/ 375492 w 2400175"/>
                <a:gd name="connsiteY80" fmla="*/ 191324 h 2393263"/>
                <a:gd name="connsiteX81" fmla="*/ 339711 w 2400175"/>
                <a:gd name="connsiteY81" fmla="*/ 135665 h 2393263"/>
                <a:gd name="connsiteX82" fmla="*/ 331759 w 2400175"/>
                <a:gd name="connsiteY82" fmla="*/ 107836 h 2393263"/>
                <a:gd name="connsiteX83" fmla="*/ 315857 w 2400175"/>
                <a:gd name="connsiteY83" fmla="*/ 60128 h 2393263"/>
                <a:gd name="connsiteX84" fmla="*/ 299954 w 2400175"/>
                <a:gd name="connsiteY84" fmla="*/ 20371 h 2393263"/>
                <a:gd name="connsiteX85" fmla="*/ 280076 w 2400175"/>
                <a:gd name="connsiteY85" fmla="*/ 16396 h 2393263"/>
                <a:gd name="connsiteX86" fmla="*/ 260198 w 2400175"/>
                <a:gd name="connsiteY86" fmla="*/ 32298 h 2393263"/>
                <a:gd name="connsiteX87" fmla="*/ 240319 w 2400175"/>
                <a:gd name="connsiteY87" fmla="*/ 72055 h 2393263"/>
                <a:gd name="connsiteX88" fmla="*/ 232368 w 2400175"/>
                <a:gd name="connsiteY88" fmla="*/ 103860 h 2393263"/>
                <a:gd name="connsiteX89" fmla="*/ 232368 w 2400175"/>
                <a:gd name="connsiteY89" fmla="*/ 127714 h 2393263"/>
                <a:gd name="connsiteX90" fmla="*/ 204538 w 2400175"/>
                <a:gd name="connsiteY90" fmla="*/ 127714 h 2393263"/>
                <a:gd name="connsiteX91" fmla="*/ 212490 w 2400175"/>
                <a:gd name="connsiteY91" fmla="*/ 171446 h 2393263"/>
                <a:gd name="connsiteX92" fmla="*/ 220441 w 2400175"/>
                <a:gd name="connsiteY92" fmla="*/ 223130 h 2393263"/>
                <a:gd name="connsiteX93" fmla="*/ 220441 w 2400175"/>
                <a:gd name="connsiteY93" fmla="*/ 262886 h 2393263"/>
                <a:gd name="connsiteX94" fmla="*/ 224417 w 2400175"/>
                <a:gd name="connsiteY94" fmla="*/ 306618 h 2393263"/>
                <a:gd name="connsiteX95" fmla="*/ 228392 w 2400175"/>
                <a:gd name="connsiteY95" fmla="*/ 342399 h 2393263"/>
                <a:gd name="connsiteX96" fmla="*/ 224417 w 2400175"/>
                <a:gd name="connsiteY96" fmla="*/ 382156 h 2393263"/>
                <a:gd name="connsiteX97" fmla="*/ 220441 w 2400175"/>
                <a:gd name="connsiteY97" fmla="*/ 406010 h 2393263"/>
                <a:gd name="connsiteX98" fmla="*/ 196587 w 2400175"/>
                <a:gd name="connsiteY98" fmla="*/ 409985 h 2393263"/>
                <a:gd name="connsiteX99" fmla="*/ 172733 w 2400175"/>
                <a:gd name="connsiteY99" fmla="*/ 409985 h 2393263"/>
                <a:gd name="connsiteX100" fmla="*/ 132977 w 2400175"/>
                <a:gd name="connsiteY100" fmla="*/ 394083 h 2393263"/>
                <a:gd name="connsiteX101" fmla="*/ 117074 w 2400175"/>
                <a:gd name="connsiteY101" fmla="*/ 394083 h 2393263"/>
                <a:gd name="connsiteX102" fmla="*/ 97196 w 2400175"/>
                <a:gd name="connsiteY102" fmla="*/ 413961 h 2393263"/>
                <a:gd name="connsiteX103" fmla="*/ 97196 w 2400175"/>
                <a:gd name="connsiteY103" fmla="*/ 429863 h 2393263"/>
                <a:gd name="connsiteX104" fmla="*/ 105147 w 2400175"/>
                <a:gd name="connsiteY104" fmla="*/ 465644 h 2393263"/>
                <a:gd name="connsiteX105" fmla="*/ 129001 w 2400175"/>
                <a:gd name="connsiteY105" fmla="*/ 493474 h 2393263"/>
                <a:gd name="connsiteX106" fmla="*/ 132977 w 2400175"/>
                <a:gd name="connsiteY106" fmla="*/ 513352 h 2393263"/>
                <a:gd name="connsiteX107" fmla="*/ 140928 w 2400175"/>
                <a:gd name="connsiteY107" fmla="*/ 553109 h 2393263"/>
                <a:gd name="connsiteX108" fmla="*/ 144904 w 2400175"/>
                <a:gd name="connsiteY108" fmla="*/ 580938 h 2393263"/>
                <a:gd name="connsiteX109" fmla="*/ 140928 w 2400175"/>
                <a:gd name="connsiteY109" fmla="*/ 596841 h 2393263"/>
                <a:gd name="connsiteX110" fmla="*/ 101172 w 2400175"/>
                <a:gd name="connsiteY110" fmla="*/ 604792 h 2393263"/>
                <a:gd name="connsiteX111" fmla="*/ 73342 w 2400175"/>
                <a:gd name="connsiteY111" fmla="*/ 608768 h 2393263"/>
                <a:gd name="connsiteX112" fmla="*/ 45512 w 2400175"/>
                <a:gd name="connsiteY112" fmla="*/ 620695 h 2393263"/>
                <a:gd name="connsiteX113" fmla="*/ 33585 w 2400175"/>
                <a:gd name="connsiteY113" fmla="*/ 648524 h 2393263"/>
                <a:gd name="connsiteX114" fmla="*/ 61415 w 2400175"/>
                <a:gd name="connsiteY114" fmla="*/ 668403 h 2393263"/>
                <a:gd name="connsiteX115" fmla="*/ 97196 w 2400175"/>
                <a:gd name="connsiteY115" fmla="*/ 684305 h 2393263"/>
                <a:gd name="connsiteX116" fmla="*/ 113098 w 2400175"/>
                <a:gd name="connsiteY116" fmla="*/ 704183 h 2393263"/>
                <a:gd name="connsiteX117" fmla="*/ 121050 w 2400175"/>
                <a:gd name="connsiteY117" fmla="*/ 732013 h 2393263"/>
                <a:gd name="connsiteX118" fmla="*/ 129001 w 2400175"/>
                <a:gd name="connsiteY118" fmla="*/ 771770 h 2393263"/>
                <a:gd name="connsiteX119" fmla="*/ 121050 w 2400175"/>
                <a:gd name="connsiteY119" fmla="*/ 799599 h 2393263"/>
                <a:gd name="connsiteX120" fmla="*/ 97196 w 2400175"/>
                <a:gd name="connsiteY120" fmla="*/ 807550 h 2393263"/>
                <a:gd name="connsiteX121" fmla="*/ 53464 w 2400175"/>
                <a:gd name="connsiteY121" fmla="*/ 807550 h 2393263"/>
                <a:gd name="connsiteX122" fmla="*/ 21658 w 2400175"/>
                <a:gd name="connsiteY122" fmla="*/ 827429 h 2393263"/>
                <a:gd name="connsiteX123" fmla="*/ 25634 w 2400175"/>
                <a:gd name="connsiteY123" fmla="*/ 859234 h 2393263"/>
                <a:gd name="connsiteX124" fmla="*/ 53464 w 2400175"/>
                <a:gd name="connsiteY124" fmla="*/ 867185 h 2393263"/>
                <a:gd name="connsiteX125" fmla="*/ 93220 w 2400175"/>
                <a:gd name="connsiteY125" fmla="*/ 887063 h 2393263"/>
                <a:gd name="connsiteX126" fmla="*/ 121050 w 2400175"/>
                <a:gd name="connsiteY126" fmla="*/ 914893 h 2393263"/>
                <a:gd name="connsiteX127" fmla="*/ 121050 w 2400175"/>
                <a:gd name="connsiteY127" fmla="*/ 942723 h 2393263"/>
                <a:gd name="connsiteX128" fmla="*/ 105147 w 2400175"/>
                <a:gd name="connsiteY128" fmla="*/ 974528 h 2393263"/>
                <a:gd name="connsiteX129" fmla="*/ 85269 w 2400175"/>
                <a:gd name="connsiteY129" fmla="*/ 1002357 h 2393263"/>
                <a:gd name="connsiteX130" fmla="*/ 61415 w 2400175"/>
                <a:gd name="connsiteY130" fmla="*/ 1018260 h 2393263"/>
                <a:gd name="connsiteX131" fmla="*/ 13707 w 2400175"/>
                <a:gd name="connsiteY131" fmla="*/ 1018260 h 2393263"/>
                <a:gd name="connsiteX132" fmla="*/ 1780 w 2400175"/>
                <a:gd name="connsiteY132" fmla="*/ 1061992 h 2393263"/>
                <a:gd name="connsiteX133" fmla="*/ 45512 w 2400175"/>
                <a:gd name="connsiteY133" fmla="*/ 1077895 h 2393263"/>
                <a:gd name="connsiteX134" fmla="*/ 89245 w 2400175"/>
                <a:gd name="connsiteY134" fmla="*/ 1085846 h 2393263"/>
                <a:gd name="connsiteX135" fmla="*/ 105147 w 2400175"/>
                <a:gd name="connsiteY135" fmla="*/ 1105724 h 2393263"/>
                <a:gd name="connsiteX136" fmla="*/ 121050 w 2400175"/>
                <a:gd name="connsiteY136" fmla="*/ 1137530 h 2393263"/>
                <a:gd name="connsiteX137" fmla="*/ 121050 w 2400175"/>
                <a:gd name="connsiteY137" fmla="*/ 1177286 h 2393263"/>
                <a:gd name="connsiteX138" fmla="*/ 97196 w 2400175"/>
                <a:gd name="connsiteY138" fmla="*/ 1189213 h 2393263"/>
                <a:gd name="connsiteX139" fmla="*/ 69366 w 2400175"/>
                <a:gd name="connsiteY139" fmla="*/ 1209091 h 2393263"/>
                <a:gd name="connsiteX140" fmla="*/ 69366 w 2400175"/>
                <a:gd name="connsiteY140" fmla="*/ 1236921 h 2393263"/>
                <a:gd name="connsiteX141" fmla="*/ 105147 w 2400175"/>
                <a:gd name="connsiteY141" fmla="*/ 1256799 h 2393263"/>
                <a:gd name="connsiteX142" fmla="*/ 160806 w 2400175"/>
                <a:gd name="connsiteY142" fmla="*/ 1264750 h 2393263"/>
                <a:gd name="connsiteX143" fmla="*/ 192612 w 2400175"/>
                <a:gd name="connsiteY143" fmla="*/ 1272702 h 2393263"/>
                <a:gd name="connsiteX144" fmla="*/ 228392 w 2400175"/>
                <a:gd name="connsiteY144" fmla="*/ 1272702 h 2393263"/>
                <a:gd name="connsiteX145" fmla="*/ 248271 w 2400175"/>
                <a:gd name="connsiteY145" fmla="*/ 1296556 h 2393263"/>
                <a:gd name="connsiteX146" fmla="*/ 236344 w 2400175"/>
                <a:gd name="connsiteY146" fmla="*/ 1316434 h 2393263"/>
                <a:gd name="connsiteX147" fmla="*/ 192612 w 2400175"/>
                <a:gd name="connsiteY147" fmla="*/ 1352215 h 2393263"/>
                <a:gd name="connsiteX148" fmla="*/ 176709 w 2400175"/>
                <a:gd name="connsiteY148" fmla="*/ 1384020 h 2393263"/>
                <a:gd name="connsiteX149" fmla="*/ 176709 w 2400175"/>
                <a:gd name="connsiteY149" fmla="*/ 1403898 h 2393263"/>
                <a:gd name="connsiteX150" fmla="*/ 200563 w 2400175"/>
                <a:gd name="connsiteY150" fmla="*/ 1423777 h 2393263"/>
                <a:gd name="connsiteX151" fmla="*/ 260198 w 2400175"/>
                <a:gd name="connsiteY151" fmla="*/ 1427752 h 2393263"/>
                <a:gd name="connsiteX152" fmla="*/ 299954 w 2400175"/>
                <a:gd name="connsiteY152" fmla="*/ 1419801 h 2393263"/>
                <a:gd name="connsiteX153" fmla="*/ 311881 w 2400175"/>
                <a:gd name="connsiteY153" fmla="*/ 1419801 h 2393263"/>
                <a:gd name="connsiteX154" fmla="*/ 343686 w 2400175"/>
                <a:gd name="connsiteY154" fmla="*/ 1439679 h 2393263"/>
                <a:gd name="connsiteX155" fmla="*/ 335735 w 2400175"/>
                <a:gd name="connsiteY155" fmla="*/ 1467509 h 2393263"/>
                <a:gd name="connsiteX156" fmla="*/ 299954 w 2400175"/>
                <a:gd name="connsiteY156" fmla="*/ 1479436 h 2393263"/>
                <a:gd name="connsiteX157" fmla="*/ 288027 w 2400175"/>
                <a:gd name="connsiteY157" fmla="*/ 1519192 h 2393263"/>
                <a:gd name="connsiteX158" fmla="*/ 288027 w 2400175"/>
                <a:gd name="connsiteY158" fmla="*/ 1543046 h 2393263"/>
                <a:gd name="connsiteX159" fmla="*/ 303930 w 2400175"/>
                <a:gd name="connsiteY159" fmla="*/ 1566900 h 2393263"/>
                <a:gd name="connsiteX160" fmla="*/ 339711 w 2400175"/>
                <a:gd name="connsiteY160" fmla="*/ 1582803 h 2393263"/>
                <a:gd name="connsiteX161" fmla="*/ 379467 w 2400175"/>
                <a:gd name="connsiteY161" fmla="*/ 1582803 h 2393263"/>
                <a:gd name="connsiteX162" fmla="*/ 395370 w 2400175"/>
                <a:gd name="connsiteY162" fmla="*/ 1578827 h 2393263"/>
                <a:gd name="connsiteX163" fmla="*/ 435126 w 2400175"/>
                <a:gd name="connsiteY163" fmla="*/ 1582803 h 2393263"/>
                <a:gd name="connsiteX164" fmla="*/ 451029 w 2400175"/>
                <a:gd name="connsiteY164" fmla="*/ 1610632 h 2393263"/>
                <a:gd name="connsiteX165" fmla="*/ 419224 w 2400175"/>
                <a:gd name="connsiteY165" fmla="*/ 1654364 h 2393263"/>
                <a:gd name="connsiteX166" fmla="*/ 391394 w 2400175"/>
                <a:gd name="connsiteY166" fmla="*/ 1682194 h 2393263"/>
                <a:gd name="connsiteX167" fmla="*/ 379467 w 2400175"/>
                <a:gd name="connsiteY167" fmla="*/ 1713999 h 2393263"/>
                <a:gd name="connsiteX168" fmla="*/ 387418 w 2400175"/>
                <a:gd name="connsiteY168" fmla="*/ 1725926 h 2393263"/>
                <a:gd name="connsiteX169" fmla="*/ 415248 w 2400175"/>
                <a:gd name="connsiteY169" fmla="*/ 1741829 h 2393263"/>
                <a:gd name="connsiteX170" fmla="*/ 447053 w 2400175"/>
                <a:gd name="connsiteY170" fmla="*/ 1753756 h 2393263"/>
                <a:gd name="connsiteX171" fmla="*/ 462956 w 2400175"/>
                <a:gd name="connsiteY171" fmla="*/ 1773634 h 2393263"/>
                <a:gd name="connsiteX172" fmla="*/ 490785 w 2400175"/>
                <a:gd name="connsiteY172" fmla="*/ 1793512 h 2393263"/>
                <a:gd name="connsiteX173" fmla="*/ 530542 w 2400175"/>
                <a:gd name="connsiteY173" fmla="*/ 1801463 h 2393263"/>
                <a:gd name="connsiteX174" fmla="*/ 550420 w 2400175"/>
                <a:gd name="connsiteY174" fmla="*/ 1805439 h 2393263"/>
                <a:gd name="connsiteX175" fmla="*/ 558372 w 2400175"/>
                <a:gd name="connsiteY175" fmla="*/ 1841220 h 2393263"/>
                <a:gd name="connsiteX176" fmla="*/ 562347 w 2400175"/>
                <a:gd name="connsiteY176" fmla="*/ 1873025 h 2393263"/>
                <a:gd name="connsiteX177" fmla="*/ 574274 w 2400175"/>
                <a:gd name="connsiteY177" fmla="*/ 1904830 h 2393263"/>
                <a:gd name="connsiteX178" fmla="*/ 578250 w 2400175"/>
                <a:gd name="connsiteY178" fmla="*/ 1920733 h 2393263"/>
                <a:gd name="connsiteX179" fmla="*/ 602104 w 2400175"/>
                <a:gd name="connsiteY179" fmla="*/ 1920733 h 2393263"/>
                <a:gd name="connsiteX180" fmla="*/ 618006 w 2400175"/>
                <a:gd name="connsiteY180" fmla="*/ 1908806 h 2393263"/>
                <a:gd name="connsiteX181" fmla="*/ 649812 w 2400175"/>
                <a:gd name="connsiteY181" fmla="*/ 1916757 h 2393263"/>
                <a:gd name="connsiteX182" fmla="*/ 717398 w 2400175"/>
                <a:gd name="connsiteY182" fmla="*/ 1932660 h 2393263"/>
                <a:gd name="connsiteX183" fmla="*/ 773057 w 2400175"/>
                <a:gd name="connsiteY183" fmla="*/ 1980368 h 2393263"/>
                <a:gd name="connsiteX184" fmla="*/ 812813 w 2400175"/>
                <a:gd name="connsiteY184" fmla="*/ 2020124 h 2393263"/>
                <a:gd name="connsiteX185" fmla="*/ 848594 w 2400175"/>
                <a:gd name="connsiteY185" fmla="*/ 2115540 h 2393263"/>
                <a:gd name="connsiteX186" fmla="*/ 848594 w 2400175"/>
                <a:gd name="connsiteY186" fmla="*/ 2155297 h 2393263"/>
                <a:gd name="connsiteX187" fmla="*/ 840643 w 2400175"/>
                <a:gd name="connsiteY187" fmla="*/ 2191077 h 2393263"/>
                <a:gd name="connsiteX188" fmla="*/ 848594 w 2400175"/>
                <a:gd name="connsiteY188" fmla="*/ 2214931 h 2393263"/>
                <a:gd name="connsiteX189" fmla="*/ 868472 w 2400175"/>
                <a:gd name="connsiteY189" fmla="*/ 2262639 h 2393263"/>
                <a:gd name="connsiteX190" fmla="*/ 892326 w 2400175"/>
                <a:gd name="connsiteY190" fmla="*/ 2262639 h 2393263"/>
                <a:gd name="connsiteX191" fmla="*/ 920156 w 2400175"/>
                <a:gd name="connsiteY191" fmla="*/ 2258663 h 2393263"/>
                <a:gd name="connsiteX192" fmla="*/ 959912 w 2400175"/>
                <a:gd name="connsiteY192" fmla="*/ 2238785 h 2393263"/>
                <a:gd name="connsiteX193" fmla="*/ 983766 w 2400175"/>
                <a:gd name="connsiteY193" fmla="*/ 2195053 h 2393263"/>
                <a:gd name="connsiteX194" fmla="*/ 1071231 w 2400175"/>
                <a:gd name="connsiteY194" fmla="*/ 2135418 h 2393263"/>
                <a:gd name="connsiteX195" fmla="*/ 1095085 w 2400175"/>
                <a:gd name="connsiteY195" fmla="*/ 2099637 h 2393263"/>
                <a:gd name="connsiteX196" fmla="*/ 1138817 w 2400175"/>
                <a:gd name="connsiteY196" fmla="*/ 2059881 h 2393263"/>
                <a:gd name="connsiteX197" fmla="*/ 1194476 w 2400175"/>
                <a:gd name="connsiteY197" fmla="*/ 2051930 h 2393263"/>
                <a:gd name="connsiteX198" fmla="*/ 1266038 w 2400175"/>
                <a:gd name="connsiteY198" fmla="*/ 2055905 h 2393263"/>
                <a:gd name="connsiteX199" fmla="*/ 1357478 w 2400175"/>
                <a:gd name="connsiteY199" fmla="*/ 2079759 h 2393263"/>
                <a:gd name="connsiteX200" fmla="*/ 1425064 w 2400175"/>
                <a:gd name="connsiteY200" fmla="*/ 2091686 h 2393263"/>
                <a:gd name="connsiteX201" fmla="*/ 1500601 w 2400175"/>
                <a:gd name="connsiteY201" fmla="*/ 2099637 h 2393263"/>
                <a:gd name="connsiteX202" fmla="*/ 1548309 w 2400175"/>
                <a:gd name="connsiteY202" fmla="*/ 2103613 h 2393263"/>
                <a:gd name="connsiteX203" fmla="*/ 1599992 w 2400175"/>
                <a:gd name="connsiteY203" fmla="*/ 2103613 h 2393263"/>
                <a:gd name="connsiteX204" fmla="*/ 1663603 w 2400175"/>
                <a:gd name="connsiteY204" fmla="*/ 2135418 h 2393263"/>
                <a:gd name="connsiteX205" fmla="*/ 1703359 w 2400175"/>
                <a:gd name="connsiteY205" fmla="*/ 2183126 h 2393263"/>
                <a:gd name="connsiteX206" fmla="*/ 1747092 w 2400175"/>
                <a:gd name="connsiteY206" fmla="*/ 2242761 h 2393263"/>
                <a:gd name="connsiteX207" fmla="*/ 1846483 w 2400175"/>
                <a:gd name="connsiteY207" fmla="*/ 2366006 h 2393263"/>
                <a:gd name="connsiteX208" fmla="*/ 2399098 w 2400175"/>
                <a:gd name="connsiteY208" fmla="*/ 1662316 h 2393263"/>
                <a:gd name="connsiteX209" fmla="*/ 1846483 w 2400175"/>
                <a:gd name="connsiteY209" fmla="*/ 1459557 h 2393263"/>
                <a:gd name="connsiteX210" fmla="*/ 1747092 w 2400175"/>
                <a:gd name="connsiteY210" fmla="*/ 1312458 h 2393263"/>
                <a:gd name="connsiteX211" fmla="*/ 1687456 w 2400175"/>
                <a:gd name="connsiteY211" fmla="*/ 1161383 h 2393263"/>
                <a:gd name="connsiteX0" fmla="*/ 1504577 w 2406022"/>
                <a:gd name="connsiteY0" fmla="*/ 1193189 h 2393263"/>
                <a:gd name="connsiteX1" fmla="*/ 1440966 w 2406022"/>
                <a:gd name="connsiteY1" fmla="*/ 1197164 h 2393263"/>
                <a:gd name="connsiteX2" fmla="*/ 1377356 w 2406022"/>
                <a:gd name="connsiteY2" fmla="*/ 1209091 h 2393263"/>
                <a:gd name="connsiteX3" fmla="*/ 1325672 w 2406022"/>
                <a:gd name="connsiteY3" fmla="*/ 1181262 h 2393263"/>
                <a:gd name="connsiteX4" fmla="*/ 1321697 w 2406022"/>
                <a:gd name="connsiteY4" fmla="*/ 1121627 h 2393263"/>
                <a:gd name="connsiteX5" fmla="*/ 1357478 w 2406022"/>
                <a:gd name="connsiteY5" fmla="*/ 1073919 h 2393263"/>
                <a:gd name="connsiteX6" fmla="*/ 1401210 w 2406022"/>
                <a:gd name="connsiteY6" fmla="*/ 1042114 h 2393263"/>
                <a:gd name="connsiteX7" fmla="*/ 1433015 w 2406022"/>
                <a:gd name="connsiteY7" fmla="*/ 994406 h 2393263"/>
                <a:gd name="connsiteX8" fmla="*/ 1448918 w 2406022"/>
                <a:gd name="connsiteY8" fmla="*/ 930796 h 2393263"/>
                <a:gd name="connsiteX9" fmla="*/ 1448918 w 2406022"/>
                <a:gd name="connsiteY9" fmla="*/ 910917 h 2393263"/>
                <a:gd name="connsiteX10" fmla="*/ 1496625 w 2406022"/>
                <a:gd name="connsiteY10" fmla="*/ 898990 h 2393263"/>
                <a:gd name="connsiteX11" fmla="*/ 1576138 w 2406022"/>
                <a:gd name="connsiteY11" fmla="*/ 883088 h 2393263"/>
                <a:gd name="connsiteX12" fmla="*/ 1643725 w 2406022"/>
                <a:gd name="connsiteY12" fmla="*/ 851283 h 2393263"/>
                <a:gd name="connsiteX13" fmla="*/ 1699384 w 2406022"/>
                <a:gd name="connsiteY13" fmla="*/ 811526 h 2393263"/>
                <a:gd name="connsiteX14" fmla="*/ 1755043 w 2406022"/>
                <a:gd name="connsiteY14" fmla="*/ 728037 h 2393263"/>
                <a:gd name="connsiteX15" fmla="*/ 1766970 w 2406022"/>
                <a:gd name="connsiteY15" fmla="*/ 700208 h 2393263"/>
                <a:gd name="connsiteX16" fmla="*/ 1766970 w 2406022"/>
                <a:gd name="connsiteY16" fmla="*/ 656476 h 2393263"/>
                <a:gd name="connsiteX17" fmla="*/ 1735165 w 2406022"/>
                <a:gd name="connsiteY17" fmla="*/ 644549 h 2393263"/>
                <a:gd name="connsiteX18" fmla="*/ 1715286 w 2406022"/>
                <a:gd name="connsiteY18" fmla="*/ 636597 h 2393263"/>
                <a:gd name="connsiteX19" fmla="*/ 1703359 w 2406022"/>
                <a:gd name="connsiteY19" fmla="*/ 644549 h 2393263"/>
                <a:gd name="connsiteX20" fmla="*/ 1659627 w 2406022"/>
                <a:gd name="connsiteY20" fmla="*/ 680330 h 2393263"/>
                <a:gd name="connsiteX21" fmla="*/ 1619871 w 2406022"/>
                <a:gd name="connsiteY21" fmla="*/ 708159 h 2393263"/>
                <a:gd name="connsiteX22" fmla="*/ 1568187 w 2406022"/>
                <a:gd name="connsiteY22" fmla="*/ 716110 h 2393263"/>
                <a:gd name="connsiteX23" fmla="*/ 1524455 w 2406022"/>
                <a:gd name="connsiteY23" fmla="*/ 724062 h 2393263"/>
                <a:gd name="connsiteX24" fmla="*/ 1488674 w 2406022"/>
                <a:gd name="connsiteY24" fmla="*/ 724062 h 2393263"/>
                <a:gd name="connsiteX25" fmla="*/ 1452893 w 2406022"/>
                <a:gd name="connsiteY25" fmla="*/ 716110 h 2393263"/>
                <a:gd name="connsiteX26" fmla="*/ 1456869 w 2406022"/>
                <a:gd name="connsiteY26" fmla="*/ 684305 h 2393263"/>
                <a:gd name="connsiteX27" fmla="*/ 1472772 w 2406022"/>
                <a:gd name="connsiteY27" fmla="*/ 656476 h 2393263"/>
                <a:gd name="connsiteX28" fmla="*/ 1484698 w 2406022"/>
                <a:gd name="connsiteY28" fmla="*/ 624670 h 2393263"/>
                <a:gd name="connsiteX29" fmla="*/ 1484698 w 2406022"/>
                <a:gd name="connsiteY29" fmla="*/ 604792 h 2393263"/>
                <a:gd name="connsiteX30" fmla="*/ 1528431 w 2406022"/>
                <a:gd name="connsiteY30" fmla="*/ 561060 h 2393263"/>
                <a:gd name="connsiteX31" fmla="*/ 1544333 w 2406022"/>
                <a:gd name="connsiteY31" fmla="*/ 525279 h 2393263"/>
                <a:gd name="connsiteX32" fmla="*/ 1540358 w 2406022"/>
                <a:gd name="connsiteY32" fmla="*/ 465644 h 2393263"/>
                <a:gd name="connsiteX33" fmla="*/ 1508552 w 2406022"/>
                <a:gd name="connsiteY33" fmla="*/ 429863 h 2393263"/>
                <a:gd name="connsiteX34" fmla="*/ 1500601 w 2406022"/>
                <a:gd name="connsiteY34" fmla="*/ 406010 h 2393263"/>
                <a:gd name="connsiteX35" fmla="*/ 1508552 w 2406022"/>
                <a:gd name="connsiteY35" fmla="*/ 378180 h 2393263"/>
                <a:gd name="connsiteX36" fmla="*/ 1492650 w 2406022"/>
                <a:gd name="connsiteY36" fmla="*/ 346375 h 2393263"/>
                <a:gd name="connsiteX37" fmla="*/ 1444942 w 2406022"/>
                <a:gd name="connsiteY37" fmla="*/ 334448 h 2393263"/>
                <a:gd name="connsiteX38" fmla="*/ 1357478 w 2406022"/>
                <a:gd name="connsiteY38" fmla="*/ 342399 h 2393263"/>
                <a:gd name="connsiteX39" fmla="*/ 1309770 w 2406022"/>
                <a:gd name="connsiteY39" fmla="*/ 342399 h 2393263"/>
                <a:gd name="connsiteX40" fmla="*/ 1281940 w 2406022"/>
                <a:gd name="connsiteY40" fmla="*/ 342399 h 2393263"/>
                <a:gd name="connsiteX41" fmla="*/ 1214354 w 2406022"/>
                <a:gd name="connsiteY41" fmla="*/ 322521 h 2393263"/>
                <a:gd name="connsiteX42" fmla="*/ 1138817 w 2406022"/>
                <a:gd name="connsiteY42" fmla="*/ 274813 h 2393263"/>
                <a:gd name="connsiteX43" fmla="*/ 1055328 w 2406022"/>
                <a:gd name="connsiteY43" fmla="*/ 258910 h 2393263"/>
                <a:gd name="connsiteX44" fmla="*/ 991718 w 2406022"/>
                <a:gd name="connsiteY44" fmla="*/ 250959 h 2393263"/>
                <a:gd name="connsiteX45" fmla="*/ 936058 w 2406022"/>
                <a:gd name="connsiteY45" fmla="*/ 254935 h 2393263"/>
                <a:gd name="connsiteX46" fmla="*/ 896302 w 2406022"/>
                <a:gd name="connsiteY46" fmla="*/ 250959 h 2393263"/>
                <a:gd name="connsiteX47" fmla="*/ 880399 w 2406022"/>
                <a:gd name="connsiteY47" fmla="*/ 243008 h 2393263"/>
                <a:gd name="connsiteX48" fmla="*/ 852570 w 2406022"/>
                <a:gd name="connsiteY48" fmla="*/ 231081 h 2393263"/>
                <a:gd name="connsiteX49" fmla="*/ 848594 w 2406022"/>
                <a:gd name="connsiteY49" fmla="*/ 167470 h 2393263"/>
                <a:gd name="connsiteX50" fmla="*/ 844618 w 2406022"/>
                <a:gd name="connsiteY50" fmla="*/ 115787 h 2393263"/>
                <a:gd name="connsiteX51" fmla="*/ 844618 w 2406022"/>
                <a:gd name="connsiteY51" fmla="*/ 87957 h 2393263"/>
                <a:gd name="connsiteX52" fmla="*/ 844618 w 2406022"/>
                <a:gd name="connsiteY52" fmla="*/ 80006 h 2393263"/>
                <a:gd name="connsiteX53" fmla="*/ 816789 w 2406022"/>
                <a:gd name="connsiteY53" fmla="*/ 68079 h 2393263"/>
                <a:gd name="connsiteX54" fmla="*/ 804862 w 2406022"/>
                <a:gd name="connsiteY54" fmla="*/ 60128 h 2393263"/>
                <a:gd name="connsiteX55" fmla="*/ 788959 w 2406022"/>
                <a:gd name="connsiteY55" fmla="*/ 36274 h 2393263"/>
                <a:gd name="connsiteX56" fmla="*/ 777032 w 2406022"/>
                <a:gd name="connsiteY56" fmla="*/ 12420 h 2393263"/>
                <a:gd name="connsiteX57" fmla="*/ 741252 w 2406022"/>
                <a:gd name="connsiteY57" fmla="*/ 493 h 2393263"/>
                <a:gd name="connsiteX58" fmla="*/ 717398 w 2406022"/>
                <a:gd name="connsiteY58" fmla="*/ 28323 h 2393263"/>
                <a:gd name="connsiteX59" fmla="*/ 705471 w 2406022"/>
                <a:gd name="connsiteY59" fmla="*/ 68079 h 2393263"/>
                <a:gd name="connsiteX60" fmla="*/ 701495 w 2406022"/>
                <a:gd name="connsiteY60" fmla="*/ 107836 h 2393263"/>
                <a:gd name="connsiteX61" fmla="*/ 677641 w 2406022"/>
                <a:gd name="connsiteY61" fmla="*/ 131690 h 2393263"/>
                <a:gd name="connsiteX62" fmla="*/ 673665 w 2406022"/>
                <a:gd name="connsiteY62" fmla="*/ 139641 h 2393263"/>
                <a:gd name="connsiteX63" fmla="*/ 641860 w 2406022"/>
                <a:gd name="connsiteY63" fmla="*/ 139641 h 2393263"/>
                <a:gd name="connsiteX64" fmla="*/ 625958 w 2406022"/>
                <a:gd name="connsiteY64" fmla="*/ 99884 h 2393263"/>
                <a:gd name="connsiteX65" fmla="*/ 610055 w 2406022"/>
                <a:gd name="connsiteY65" fmla="*/ 64103 h 2393263"/>
                <a:gd name="connsiteX66" fmla="*/ 590177 w 2406022"/>
                <a:gd name="connsiteY66" fmla="*/ 52177 h 2393263"/>
                <a:gd name="connsiteX67" fmla="*/ 566323 w 2406022"/>
                <a:gd name="connsiteY67" fmla="*/ 40250 h 2393263"/>
                <a:gd name="connsiteX68" fmla="*/ 542469 w 2406022"/>
                <a:gd name="connsiteY68" fmla="*/ 40250 h 2393263"/>
                <a:gd name="connsiteX69" fmla="*/ 510664 w 2406022"/>
                <a:gd name="connsiteY69" fmla="*/ 60128 h 2393263"/>
                <a:gd name="connsiteX70" fmla="*/ 502712 w 2406022"/>
                <a:gd name="connsiteY70" fmla="*/ 64103 h 2393263"/>
                <a:gd name="connsiteX71" fmla="*/ 486810 w 2406022"/>
                <a:gd name="connsiteY71" fmla="*/ 83982 h 2393263"/>
                <a:gd name="connsiteX72" fmla="*/ 470907 w 2406022"/>
                <a:gd name="connsiteY72" fmla="*/ 80006 h 2393263"/>
                <a:gd name="connsiteX73" fmla="*/ 451029 w 2406022"/>
                <a:gd name="connsiteY73" fmla="*/ 80006 h 2393263"/>
                <a:gd name="connsiteX74" fmla="*/ 431151 w 2406022"/>
                <a:gd name="connsiteY74" fmla="*/ 107836 h 2393263"/>
                <a:gd name="connsiteX75" fmla="*/ 427175 w 2406022"/>
                <a:gd name="connsiteY75" fmla="*/ 155543 h 2393263"/>
                <a:gd name="connsiteX76" fmla="*/ 435126 w 2406022"/>
                <a:gd name="connsiteY76" fmla="*/ 191324 h 2393263"/>
                <a:gd name="connsiteX77" fmla="*/ 431151 w 2406022"/>
                <a:gd name="connsiteY77" fmla="*/ 215178 h 2393263"/>
                <a:gd name="connsiteX78" fmla="*/ 427175 w 2406022"/>
                <a:gd name="connsiteY78" fmla="*/ 227105 h 2393263"/>
                <a:gd name="connsiteX79" fmla="*/ 391394 w 2406022"/>
                <a:gd name="connsiteY79" fmla="*/ 223130 h 2393263"/>
                <a:gd name="connsiteX80" fmla="*/ 375492 w 2406022"/>
                <a:gd name="connsiteY80" fmla="*/ 191324 h 2393263"/>
                <a:gd name="connsiteX81" fmla="*/ 339711 w 2406022"/>
                <a:gd name="connsiteY81" fmla="*/ 135665 h 2393263"/>
                <a:gd name="connsiteX82" fmla="*/ 331759 w 2406022"/>
                <a:gd name="connsiteY82" fmla="*/ 107836 h 2393263"/>
                <a:gd name="connsiteX83" fmla="*/ 315857 w 2406022"/>
                <a:gd name="connsiteY83" fmla="*/ 60128 h 2393263"/>
                <a:gd name="connsiteX84" fmla="*/ 299954 w 2406022"/>
                <a:gd name="connsiteY84" fmla="*/ 20371 h 2393263"/>
                <a:gd name="connsiteX85" fmla="*/ 280076 w 2406022"/>
                <a:gd name="connsiteY85" fmla="*/ 16396 h 2393263"/>
                <a:gd name="connsiteX86" fmla="*/ 260198 w 2406022"/>
                <a:gd name="connsiteY86" fmla="*/ 32298 h 2393263"/>
                <a:gd name="connsiteX87" fmla="*/ 240319 w 2406022"/>
                <a:gd name="connsiteY87" fmla="*/ 72055 h 2393263"/>
                <a:gd name="connsiteX88" fmla="*/ 232368 w 2406022"/>
                <a:gd name="connsiteY88" fmla="*/ 103860 h 2393263"/>
                <a:gd name="connsiteX89" fmla="*/ 232368 w 2406022"/>
                <a:gd name="connsiteY89" fmla="*/ 127714 h 2393263"/>
                <a:gd name="connsiteX90" fmla="*/ 204538 w 2406022"/>
                <a:gd name="connsiteY90" fmla="*/ 127714 h 2393263"/>
                <a:gd name="connsiteX91" fmla="*/ 212490 w 2406022"/>
                <a:gd name="connsiteY91" fmla="*/ 171446 h 2393263"/>
                <a:gd name="connsiteX92" fmla="*/ 220441 w 2406022"/>
                <a:gd name="connsiteY92" fmla="*/ 223130 h 2393263"/>
                <a:gd name="connsiteX93" fmla="*/ 220441 w 2406022"/>
                <a:gd name="connsiteY93" fmla="*/ 262886 h 2393263"/>
                <a:gd name="connsiteX94" fmla="*/ 224417 w 2406022"/>
                <a:gd name="connsiteY94" fmla="*/ 306618 h 2393263"/>
                <a:gd name="connsiteX95" fmla="*/ 228392 w 2406022"/>
                <a:gd name="connsiteY95" fmla="*/ 342399 h 2393263"/>
                <a:gd name="connsiteX96" fmla="*/ 224417 w 2406022"/>
                <a:gd name="connsiteY96" fmla="*/ 382156 h 2393263"/>
                <a:gd name="connsiteX97" fmla="*/ 220441 w 2406022"/>
                <a:gd name="connsiteY97" fmla="*/ 406010 h 2393263"/>
                <a:gd name="connsiteX98" fmla="*/ 196587 w 2406022"/>
                <a:gd name="connsiteY98" fmla="*/ 409985 h 2393263"/>
                <a:gd name="connsiteX99" fmla="*/ 172733 w 2406022"/>
                <a:gd name="connsiteY99" fmla="*/ 409985 h 2393263"/>
                <a:gd name="connsiteX100" fmla="*/ 132977 w 2406022"/>
                <a:gd name="connsiteY100" fmla="*/ 394083 h 2393263"/>
                <a:gd name="connsiteX101" fmla="*/ 117074 w 2406022"/>
                <a:gd name="connsiteY101" fmla="*/ 394083 h 2393263"/>
                <a:gd name="connsiteX102" fmla="*/ 97196 w 2406022"/>
                <a:gd name="connsiteY102" fmla="*/ 413961 h 2393263"/>
                <a:gd name="connsiteX103" fmla="*/ 97196 w 2406022"/>
                <a:gd name="connsiteY103" fmla="*/ 429863 h 2393263"/>
                <a:gd name="connsiteX104" fmla="*/ 105147 w 2406022"/>
                <a:gd name="connsiteY104" fmla="*/ 465644 h 2393263"/>
                <a:gd name="connsiteX105" fmla="*/ 129001 w 2406022"/>
                <a:gd name="connsiteY105" fmla="*/ 493474 h 2393263"/>
                <a:gd name="connsiteX106" fmla="*/ 132977 w 2406022"/>
                <a:gd name="connsiteY106" fmla="*/ 513352 h 2393263"/>
                <a:gd name="connsiteX107" fmla="*/ 140928 w 2406022"/>
                <a:gd name="connsiteY107" fmla="*/ 553109 h 2393263"/>
                <a:gd name="connsiteX108" fmla="*/ 144904 w 2406022"/>
                <a:gd name="connsiteY108" fmla="*/ 580938 h 2393263"/>
                <a:gd name="connsiteX109" fmla="*/ 140928 w 2406022"/>
                <a:gd name="connsiteY109" fmla="*/ 596841 h 2393263"/>
                <a:gd name="connsiteX110" fmla="*/ 101172 w 2406022"/>
                <a:gd name="connsiteY110" fmla="*/ 604792 h 2393263"/>
                <a:gd name="connsiteX111" fmla="*/ 73342 w 2406022"/>
                <a:gd name="connsiteY111" fmla="*/ 608768 h 2393263"/>
                <a:gd name="connsiteX112" fmla="*/ 45512 w 2406022"/>
                <a:gd name="connsiteY112" fmla="*/ 620695 h 2393263"/>
                <a:gd name="connsiteX113" fmla="*/ 33585 w 2406022"/>
                <a:gd name="connsiteY113" fmla="*/ 648524 h 2393263"/>
                <a:gd name="connsiteX114" fmla="*/ 61415 w 2406022"/>
                <a:gd name="connsiteY114" fmla="*/ 668403 h 2393263"/>
                <a:gd name="connsiteX115" fmla="*/ 97196 w 2406022"/>
                <a:gd name="connsiteY115" fmla="*/ 684305 h 2393263"/>
                <a:gd name="connsiteX116" fmla="*/ 113098 w 2406022"/>
                <a:gd name="connsiteY116" fmla="*/ 704183 h 2393263"/>
                <a:gd name="connsiteX117" fmla="*/ 121050 w 2406022"/>
                <a:gd name="connsiteY117" fmla="*/ 732013 h 2393263"/>
                <a:gd name="connsiteX118" fmla="*/ 129001 w 2406022"/>
                <a:gd name="connsiteY118" fmla="*/ 771770 h 2393263"/>
                <a:gd name="connsiteX119" fmla="*/ 121050 w 2406022"/>
                <a:gd name="connsiteY119" fmla="*/ 799599 h 2393263"/>
                <a:gd name="connsiteX120" fmla="*/ 97196 w 2406022"/>
                <a:gd name="connsiteY120" fmla="*/ 807550 h 2393263"/>
                <a:gd name="connsiteX121" fmla="*/ 53464 w 2406022"/>
                <a:gd name="connsiteY121" fmla="*/ 807550 h 2393263"/>
                <a:gd name="connsiteX122" fmla="*/ 21658 w 2406022"/>
                <a:gd name="connsiteY122" fmla="*/ 827429 h 2393263"/>
                <a:gd name="connsiteX123" fmla="*/ 25634 w 2406022"/>
                <a:gd name="connsiteY123" fmla="*/ 859234 h 2393263"/>
                <a:gd name="connsiteX124" fmla="*/ 53464 w 2406022"/>
                <a:gd name="connsiteY124" fmla="*/ 867185 h 2393263"/>
                <a:gd name="connsiteX125" fmla="*/ 93220 w 2406022"/>
                <a:gd name="connsiteY125" fmla="*/ 887063 h 2393263"/>
                <a:gd name="connsiteX126" fmla="*/ 121050 w 2406022"/>
                <a:gd name="connsiteY126" fmla="*/ 914893 h 2393263"/>
                <a:gd name="connsiteX127" fmla="*/ 121050 w 2406022"/>
                <a:gd name="connsiteY127" fmla="*/ 942723 h 2393263"/>
                <a:gd name="connsiteX128" fmla="*/ 105147 w 2406022"/>
                <a:gd name="connsiteY128" fmla="*/ 974528 h 2393263"/>
                <a:gd name="connsiteX129" fmla="*/ 85269 w 2406022"/>
                <a:gd name="connsiteY129" fmla="*/ 1002357 h 2393263"/>
                <a:gd name="connsiteX130" fmla="*/ 61415 w 2406022"/>
                <a:gd name="connsiteY130" fmla="*/ 1018260 h 2393263"/>
                <a:gd name="connsiteX131" fmla="*/ 13707 w 2406022"/>
                <a:gd name="connsiteY131" fmla="*/ 1018260 h 2393263"/>
                <a:gd name="connsiteX132" fmla="*/ 1780 w 2406022"/>
                <a:gd name="connsiteY132" fmla="*/ 1061992 h 2393263"/>
                <a:gd name="connsiteX133" fmla="*/ 45512 w 2406022"/>
                <a:gd name="connsiteY133" fmla="*/ 1077895 h 2393263"/>
                <a:gd name="connsiteX134" fmla="*/ 89245 w 2406022"/>
                <a:gd name="connsiteY134" fmla="*/ 1085846 h 2393263"/>
                <a:gd name="connsiteX135" fmla="*/ 105147 w 2406022"/>
                <a:gd name="connsiteY135" fmla="*/ 1105724 h 2393263"/>
                <a:gd name="connsiteX136" fmla="*/ 121050 w 2406022"/>
                <a:gd name="connsiteY136" fmla="*/ 1137530 h 2393263"/>
                <a:gd name="connsiteX137" fmla="*/ 121050 w 2406022"/>
                <a:gd name="connsiteY137" fmla="*/ 1177286 h 2393263"/>
                <a:gd name="connsiteX138" fmla="*/ 97196 w 2406022"/>
                <a:gd name="connsiteY138" fmla="*/ 1189213 h 2393263"/>
                <a:gd name="connsiteX139" fmla="*/ 69366 w 2406022"/>
                <a:gd name="connsiteY139" fmla="*/ 1209091 h 2393263"/>
                <a:gd name="connsiteX140" fmla="*/ 69366 w 2406022"/>
                <a:gd name="connsiteY140" fmla="*/ 1236921 h 2393263"/>
                <a:gd name="connsiteX141" fmla="*/ 105147 w 2406022"/>
                <a:gd name="connsiteY141" fmla="*/ 1256799 h 2393263"/>
                <a:gd name="connsiteX142" fmla="*/ 160806 w 2406022"/>
                <a:gd name="connsiteY142" fmla="*/ 1264750 h 2393263"/>
                <a:gd name="connsiteX143" fmla="*/ 192612 w 2406022"/>
                <a:gd name="connsiteY143" fmla="*/ 1272702 h 2393263"/>
                <a:gd name="connsiteX144" fmla="*/ 228392 w 2406022"/>
                <a:gd name="connsiteY144" fmla="*/ 1272702 h 2393263"/>
                <a:gd name="connsiteX145" fmla="*/ 248271 w 2406022"/>
                <a:gd name="connsiteY145" fmla="*/ 1296556 h 2393263"/>
                <a:gd name="connsiteX146" fmla="*/ 236344 w 2406022"/>
                <a:gd name="connsiteY146" fmla="*/ 1316434 h 2393263"/>
                <a:gd name="connsiteX147" fmla="*/ 192612 w 2406022"/>
                <a:gd name="connsiteY147" fmla="*/ 1352215 h 2393263"/>
                <a:gd name="connsiteX148" fmla="*/ 176709 w 2406022"/>
                <a:gd name="connsiteY148" fmla="*/ 1384020 h 2393263"/>
                <a:gd name="connsiteX149" fmla="*/ 176709 w 2406022"/>
                <a:gd name="connsiteY149" fmla="*/ 1403898 h 2393263"/>
                <a:gd name="connsiteX150" fmla="*/ 200563 w 2406022"/>
                <a:gd name="connsiteY150" fmla="*/ 1423777 h 2393263"/>
                <a:gd name="connsiteX151" fmla="*/ 260198 w 2406022"/>
                <a:gd name="connsiteY151" fmla="*/ 1427752 h 2393263"/>
                <a:gd name="connsiteX152" fmla="*/ 299954 w 2406022"/>
                <a:gd name="connsiteY152" fmla="*/ 1419801 h 2393263"/>
                <a:gd name="connsiteX153" fmla="*/ 311881 w 2406022"/>
                <a:gd name="connsiteY153" fmla="*/ 1419801 h 2393263"/>
                <a:gd name="connsiteX154" fmla="*/ 343686 w 2406022"/>
                <a:gd name="connsiteY154" fmla="*/ 1439679 h 2393263"/>
                <a:gd name="connsiteX155" fmla="*/ 335735 w 2406022"/>
                <a:gd name="connsiteY155" fmla="*/ 1467509 h 2393263"/>
                <a:gd name="connsiteX156" fmla="*/ 299954 w 2406022"/>
                <a:gd name="connsiteY156" fmla="*/ 1479436 h 2393263"/>
                <a:gd name="connsiteX157" fmla="*/ 288027 w 2406022"/>
                <a:gd name="connsiteY157" fmla="*/ 1519192 h 2393263"/>
                <a:gd name="connsiteX158" fmla="*/ 288027 w 2406022"/>
                <a:gd name="connsiteY158" fmla="*/ 1543046 h 2393263"/>
                <a:gd name="connsiteX159" fmla="*/ 303930 w 2406022"/>
                <a:gd name="connsiteY159" fmla="*/ 1566900 h 2393263"/>
                <a:gd name="connsiteX160" fmla="*/ 339711 w 2406022"/>
                <a:gd name="connsiteY160" fmla="*/ 1582803 h 2393263"/>
                <a:gd name="connsiteX161" fmla="*/ 379467 w 2406022"/>
                <a:gd name="connsiteY161" fmla="*/ 1582803 h 2393263"/>
                <a:gd name="connsiteX162" fmla="*/ 395370 w 2406022"/>
                <a:gd name="connsiteY162" fmla="*/ 1578827 h 2393263"/>
                <a:gd name="connsiteX163" fmla="*/ 435126 w 2406022"/>
                <a:gd name="connsiteY163" fmla="*/ 1582803 h 2393263"/>
                <a:gd name="connsiteX164" fmla="*/ 451029 w 2406022"/>
                <a:gd name="connsiteY164" fmla="*/ 1610632 h 2393263"/>
                <a:gd name="connsiteX165" fmla="*/ 419224 w 2406022"/>
                <a:gd name="connsiteY165" fmla="*/ 1654364 h 2393263"/>
                <a:gd name="connsiteX166" fmla="*/ 391394 w 2406022"/>
                <a:gd name="connsiteY166" fmla="*/ 1682194 h 2393263"/>
                <a:gd name="connsiteX167" fmla="*/ 379467 w 2406022"/>
                <a:gd name="connsiteY167" fmla="*/ 1713999 h 2393263"/>
                <a:gd name="connsiteX168" fmla="*/ 387418 w 2406022"/>
                <a:gd name="connsiteY168" fmla="*/ 1725926 h 2393263"/>
                <a:gd name="connsiteX169" fmla="*/ 415248 w 2406022"/>
                <a:gd name="connsiteY169" fmla="*/ 1741829 h 2393263"/>
                <a:gd name="connsiteX170" fmla="*/ 447053 w 2406022"/>
                <a:gd name="connsiteY170" fmla="*/ 1753756 h 2393263"/>
                <a:gd name="connsiteX171" fmla="*/ 462956 w 2406022"/>
                <a:gd name="connsiteY171" fmla="*/ 1773634 h 2393263"/>
                <a:gd name="connsiteX172" fmla="*/ 490785 w 2406022"/>
                <a:gd name="connsiteY172" fmla="*/ 1793512 h 2393263"/>
                <a:gd name="connsiteX173" fmla="*/ 530542 w 2406022"/>
                <a:gd name="connsiteY173" fmla="*/ 1801463 h 2393263"/>
                <a:gd name="connsiteX174" fmla="*/ 550420 w 2406022"/>
                <a:gd name="connsiteY174" fmla="*/ 1805439 h 2393263"/>
                <a:gd name="connsiteX175" fmla="*/ 558372 w 2406022"/>
                <a:gd name="connsiteY175" fmla="*/ 1841220 h 2393263"/>
                <a:gd name="connsiteX176" fmla="*/ 562347 w 2406022"/>
                <a:gd name="connsiteY176" fmla="*/ 1873025 h 2393263"/>
                <a:gd name="connsiteX177" fmla="*/ 574274 w 2406022"/>
                <a:gd name="connsiteY177" fmla="*/ 1904830 h 2393263"/>
                <a:gd name="connsiteX178" fmla="*/ 578250 w 2406022"/>
                <a:gd name="connsiteY178" fmla="*/ 1920733 h 2393263"/>
                <a:gd name="connsiteX179" fmla="*/ 602104 w 2406022"/>
                <a:gd name="connsiteY179" fmla="*/ 1920733 h 2393263"/>
                <a:gd name="connsiteX180" fmla="*/ 618006 w 2406022"/>
                <a:gd name="connsiteY180" fmla="*/ 1908806 h 2393263"/>
                <a:gd name="connsiteX181" fmla="*/ 649812 w 2406022"/>
                <a:gd name="connsiteY181" fmla="*/ 1916757 h 2393263"/>
                <a:gd name="connsiteX182" fmla="*/ 717398 w 2406022"/>
                <a:gd name="connsiteY182" fmla="*/ 1932660 h 2393263"/>
                <a:gd name="connsiteX183" fmla="*/ 773057 w 2406022"/>
                <a:gd name="connsiteY183" fmla="*/ 1980368 h 2393263"/>
                <a:gd name="connsiteX184" fmla="*/ 812813 w 2406022"/>
                <a:gd name="connsiteY184" fmla="*/ 2020124 h 2393263"/>
                <a:gd name="connsiteX185" fmla="*/ 848594 w 2406022"/>
                <a:gd name="connsiteY185" fmla="*/ 2115540 h 2393263"/>
                <a:gd name="connsiteX186" fmla="*/ 848594 w 2406022"/>
                <a:gd name="connsiteY186" fmla="*/ 2155297 h 2393263"/>
                <a:gd name="connsiteX187" fmla="*/ 840643 w 2406022"/>
                <a:gd name="connsiteY187" fmla="*/ 2191077 h 2393263"/>
                <a:gd name="connsiteX188" fmla="*/ 848594 w 2406022"/>
                <a:gd name="connsiteY188" fmla="*/ 2214931 h 2393263"/>
                <a:gd name="connsiteX189" fmla="*/ 868472 w 2406022"/>
                <a:gd name="connsiteY189" fmla="*/ 2262639 h 2393263"/>
                <a:gd name="connsiteX190" fmla="*/ 892326 w 2406022"/>
                <a:gd name="connsiteY190" fmla="*/ 2262639 h 2393263"/>
                <a:gd name="connsiteX191" fmla="*/ 920156 w 2406022"/>
                <a:gd name="connsiteY191" fmla="*/ 2258663 h 2393263"/>
                <a:gd name="connsiteX192" fmla="*/ 959912 w 2406022"/>
                <a:gd name="connsiteY192" fmla="*/ 2238785 h 2393263"/>
                <a:gd name="connsiteX193" fmla="*/ 983766 w 2406022"/>
                <a:gd name="connsiteY193" fmla="*/ 2195053 h 2393263"/>
                <a:gd name="connsiteX194" fmla="*/ 1071231 w 2406022"/>
                <a:gd name="connsiteY194" fmla="*/ 2135418 h 2393263"/>
                <a:gd name="connsiteX195" fmla="*/ 1095085 w 2406022"/>
                <a:gd name="connsiteY195" fmla="*/ 2099637 h 2393263"/>
                <a:gd name="connsiteX196" fmla="*/ 1138817 w 2406022"/>
                <a:gd name="connsiteY196" fmla="*/ 2059881 h 2393263"/>
                <a:gd name="connsiteX197" fmla="*/ 1194476 w 2406022"/>
                <a:gd name="connsiteY197" fmla="*/ 2051930 h 2393263"/>
                <a:gd name="connsiteX198" fmla="*/ 1266038 w 2406022"/>
                <a:gd name="connsiteY198" fmla="*/ 2055905 h 2393263"/>
                <a:gd name="connsiteX199" fmla="*/ 1357478 w 2406022"/>
                <a:gd name="connsiteY199" fmla="*/ 2079759 h 2393263"/>
                <a:gd name="connsiteX200" fmla="*/ 1425064 w 2406022"/>
                <a:gd name="connsiteY200" fmla="*/ 2091686 h 2393263"/>
                <a:gd name="connsiteX201" fmla="*/ 1500601 w 2406022"/>
                <a:gd name="connsiteY201" fmla="*/ 2099637 h 2393263"/>
                <a:gd name="connsiteX202" fmla="*/ 1548309 w 2406022"/>
                <a:gd name="connsiteY202" fmla="*/ 2103613 h 2393263"/>
                <a:gd name="connsiteX203" fmla="*/ 1599992 w 2406022"/>
                <a:gd name="connsiteY203" fmla="*/ 2103613 h 2393263"/>
                <a:gd name="connsiteX204" fmla="*/ 1663603 w 2406022"/>
                <a:gd name="connsiteY204" fmla="*/ 2135418 h 2393263"/>
                <a:gd name="connsiteX205" fmla="*/ 1703359 w 2406022"/>
                <a:gd name="connsiteY205" fmla="*/ 2183126 h 2393263"/>
                <a:gd name="connsiteX206" fmla="*/ 1747092 w 2406022"/>
                <a:gd name="connsiteY206" fmla="*/ 2242761 h 2393263"/>
                <a:gd name="connsiteX207" fmla="*/ 1846483 w 2406022"/>
                <a:gd name="connsiteY207" fmla="*/ 2366006 h 2393263"/>
                <a:gd name="connsiteX208" fmla="*/ 2399098 w 2406022"/>
                <a:gd name="connsiteY208" fmla="*/ 1662316 h 2393263"/>
                <a:gd name="connsiteX209" fmla="*/ 2053217 w 2406022"/>
                <a:gd name="connsiteY209" fmla="*/ 1662316 h 2393263"/>
                <a:gd name="connsiteX210" fmla="*/ 1846483 w 2406022"/>
                <a:gd name="connsiteY210" fmla="*/ 1459557 h 2393263"/>
                <a:gd name="connsiteX211" fmla="*/ 1747092 w 2406022"/>
                <a:gd name="connsiteY211" fmla="*/ 1312458 h 2393263"/>
                <a:gd name="connsiteX212" fmla="*/ 1687456 w 2406022"/>
                <a:gd name="connsiteY212" fmla="*/ 1161383 h 2393263"/>
                <a:gd name="connsiteX0" fmla="*/ 1504577 w 2412944"/>
                <a:gd name="connsiteY0" fmla="*/ 1193189 h 2393263"/>
                <a:gd name="connsiteX1" fmla="*/ 1440966 w 2412944"/>
                <a:gd name="connsiteY1" fmla="*/ 1197164 h 2393263"/>
                <a:gd name="connsiteX2" fmla="*/ 1377356 w 2412944"/>
                <a:gd name="connsiteY2" fmla="*/ 1209091 h 2393263"/>
                <a:gd name="connsiteX3" fmla="*/ 1325672 w 2412944"/>
                <a:gd name="connsiteY3" fmla="*/ 1181262 h 2393263"/>
                <a:gd name="connsiteX4" fmla="*/ 1321697 w 2412944"/>
                <a:gd name="connsiteY4" fmla="*/ 1121627 h 2393263"/>
                <a:gd name="connsiteX5" fmla="*/ 1357478 w 2412944"/>
                <a:gd name="connsiteY5" fmla="*/ 1073919 h 2393263"/>
                <a:gd name="connsiteX6" fmla="*/ 1401210 w 2412944"/>
                <a:gd name="connsiteY6" fmla="*/ 1042114 h 2393263"/>
                <a:gd name="connsiteX7" fmla="*/ 1433015 w 2412944"/>
                <a:gd name="connsiteY7" fmla="*/ 994406 h 2393263"/>
                <a:gd name="connsiteX8" fmla="*/ 1448918 w 2412944"/>
                <a:gd name="connsiteY8" fmla="*/ 930796 h 2393263"/>
                <a:gd name="connsiteX9" fmla="*/ 1448918 w 2412944"/>
                <a:gd name="connsiteY9" fmla="*/ 910917 h 2393263"/>
                <a:gd name="connsiteX10" fmla="*/ 1496625 w 2412944"/>
                <a:gd name="connsiteY10" fmla="*/ 898990 h 2393263"/>
                <a:gd name="connsiteX11" fmla="*/ 1576138 w 2412944"/>
                <a:gd name="connsiteY11" fmla="*/ 883088 h 2393263"/>
                <a:gd name="connsiteX12" fmla="*/ 1643725 w 2412944"/>
                <a:gd name="connsiteY12" fmla="*/ 851283 h 2393263"/>
                <a:gd name="connsiteX13" fmla="*/ 1699384 w 2412944"/>
                <a:gd name="connsiteY13" fmla="*/ 811526 h 2393263"/>
                <a:gd name="connsiteX14" fmla="*/ 1755043 w 2412944"/>
                <a:gd name="connsiteY14" fmla="*/ 728037 h 2393263"/>
                <a:gd name="connsiteX15" fmla="*/ 1766970 w 2412944"/>
                <a:gd name="connsiteY15" fmla="*/ 700208 h 2393263"/>
                <a:gd name="connsiteX16" fmla="*/ 1766970 w 2412944"/>
                <a:gd name="connsiteY16" fmla="*/ 656476 h 2393263"/>
                <a:gd name="connsiteX17" fmla="*/ 1735165 w 2412944"/>
                <a:gd name="connsiteY17" fmla="*/ 644549 h 2393263"/>
                <a:gd name="connsiteX18" fmla="*/ 1715286 w 2412944"/>
                <a:gd name="connsiteY18" fmla="*/ 636597 h 2393263"/>
                <a:gd name="connsiteX19" fmla="*/ 1703359 w 2412944"/>
                <a:gd name="connsiteY19" fmla="*/ 644549 h 2393263"/>
                <a:gd name="connsiteX20" fmla="*/ 1659627 w 2412944"/>
                <a:gd name="connsiteY20" fmla="*/ 680330 h 2393263"/>
                <a:gd name="connsiteX21" fmla="*/ 1619871 w 2412944"/>
                <a:gd name="connsiteY21" fmla="*/ 708159 h 2393263"/>
                <a:gd name="connsiteX22" fmla="*/ 1568187 w 2412944"/>
                <a:gd name="connsiteY22" fmla="*/ 716110 h 2393263"/>
                <a:gd name="connsiteX23" fmla="*/ 1524455 w 2412944"/>
                <a:gd name="connsiteY23" fmla="*/ 724062 h 2393263"/>
                <a:gd name="connsiteX24" fmla="*/ 1488674 w 2412944"/>
                <a:gd name="connsiteY24" fmla="*/ 724062 h 2393263"/>
                <a:gd name="connsiteX25" fmla="*/ 1452893 w 2412944"/>
                <a:gd name="connsiteY25" fmla="*/ 716110 h 2393263"/>
                <a:gd name="connsiteX26" fmla="*/ 1456869 w 2412944"/>
                <a:gd name="connsiteY26" fmla="*/ 684305 h 2393263"/>
                <a:gd name="connsiteX27" fmla="*/ 1472772 w 2412944"/>
                <a:gd name="connsiteY27" fmla="*/ 656476 h 2393263"/>
                <a:gd name="connsiteX28" fmla="*/ 1484698 w 2412944"/>
                <a:gd name="connsiteY28" fmla="*/ 624670 h 2393263"/>
                <a:gd name="connsiteX29" fmla="*/ 1484698 w 2412944"/>
                <a:gd name="connsiteY29" fmla="*/ 604792 h 2393263"/>
                <a:gd name="connsiteX30" fmla="*/ 1528431 w 2412944"/>
                <a:gd name="connsiteY30" fmla="*/ 561060 h 2393263"/>
                <a:gd name="connsiteX31" fmla="*/ 1544333 w 2412944"/>
                <a:gd name="connsiteY31" fmla="*/ 525279 h 2393263"/>
                <a:gd name="connsiteX32" fmla="*/ 1540358 w 2412944"/>
                <a:gd name="connsiteY32" fmla="*/ 465644 h 2393263"/>
                <a:gd name="connsiteX33" fmla="*/ 1508552 w 2412944"/>
                <a:gd name="connsiteY33" fmla="*/ 429863 h 2393263"/>
                <a:gd name="connsiteX34" fmla="*/ 1500601 w 2412944"/>
                <a:gd name="connsiteY34" fmla="*/ 406010 h 2393263"/>
                <a:gd name="connsiteX35" fmla="*/ 1508552 w 2412944"/>
                <a:gd name="connsiteY35" fmla="*/ 378180 h 2393263"/>
                <a:gd name="connsiteX36" fmla="*/ 1492650 w 2412944"/>
                <a:gd name="connsiteY36" fmla="*/ 346375 h 2393263"/>
                <a:gd name="connsiteX37" fmla="*/ 1444942 w 2412944"/>
                <a:gd name="connsiteY37" fmla="*/ 334448 h 2393263"/>
                <a:gd name="connsiteX38" fmla="*/ 1357478 w 2412944"/>
                <a:gd name="connsiteY38" fmla="*/ 342399 h 2393263"/>
                <a:gd name="connsiteX39" fmla="*/ 1309770 w 2412944"/>
                <a:gd name="connsiteY39" fmla="*/ 342399 h 2393263"/>
                <a:gd name="connsiteX40" fmla="*/ 1281940 w 2412944"/>
                <a:gd name="connsiteY40" fmla="*/ 342399 h 2393263"/>
                <a:gd name="connsiteX41" fmla="*/ 1214354 w 2412944"/>
                <a:gd name="connsiteY41" fmla="*/ 322521 h 2393263"/>
                <a:gd name="connsiteX42" fmla="*/ 1138817 w 2412944"/>
                <a:gd name="connsiteY42" fmla="*/ 274813 h 2393263"/>
                <a:gd name="connsiteX43" fmla="*/ 1055328 w 2412944"/>
                <a:gd name="connsiteY43" fmla="*/ 258910 h 2393263"/>
                <a:gd name="connsiteX44" fmla="*/ 991718 w 2412944"/>
                <a:gd name="connsiteY44" fmla="*/ 250959 h 2393263"/>
                <a:gd name="connsiteX45" fmla="*/ 936058 w 2412944"/>
                <a:gd name="connsiteY45" fmla="*/ 254935 h 2393263"/>
                <a:gd name="connsiteX46" fmla="*/ 896302 w 2412944"/>
                <a:gd name="connsiteY46" fmla="*/ 250959 h 2393263"/>
                <a:gd name="connsiteX47" fmla="*/ 880399 w 2412944"/>
                <a:gd name="connsiteY47" fmla="*/ 243008 h 2393263"/>
                <a:gd name="connsiteX48" fmla="*/ 852570 w 2412944"/>
                <a:gd name="connsiteY48" fmla="*/ 231081 h 2393263"/>
                <a:gd name="connsiteX49" fmla="*/ 848594 w 2412944"/>
                <a:gd name="connsiteY49" fmla="*/ 167470 h 2393263"/>
                <a:gd name="connsiteX50" fmla="*/ 844618 w 2412944"/>
                <a:gd name="connsiteY50" fmla="*/ 115787 h 2393263"/>
                <a:gd name="connsiteX51" fmla="*/ 844618 w 2412944"/>
                <a:gd name="connsiteY51" fmla="*/ 87957 h 2393263"/>
                <a:gd name="connsiteX52" fmla="*/ 844618 w 2412944"/>
                <a:gd name="connsiteY52" fmla="*/ 80006 h 2393263"/>
                <a:gd name="connsiteX53" fmla="*/ 816789 w 2412944"/>
                <a:gd name="connsiteY53" fmla="*/ 68079 h 2393263"/>
                <a:gd name="connsiteX54" fmla="*/ 804862 w 2412944"/>
                <a:gd name="connsiteY54" fmla="*/ 60128 h 2393263"/>
                <a:gd name="connsiteX55" fmla="*/ 788959 w 2412944"/>
                <a:gd name="connsiteY55" fmla="*/ 36274 h 2393263"/>
                <a:gd name="connsiteX56" fmla="*/ 777032 w 2412944"/>
                <a:gd name="connsiteY56" fmla="*/ 12420 h 2393263"/>
                <a:gd name="connsiteX57" fmla="*/ 741252 w 2412944"/>
                <a:gd name="connsiteY57" fmla="*/ 493 h 2393263"/>
                <a:gd name="connsiteX58" fmla="*/ 717398 w 2412944"/>
                <a:gd name="connsiteY58" fmla="*/ 28323 h 2393263"/>
                <a:gd name="connsiteX59" fmla="*/ 705471 w 2412944"/>
                <a:gd name="connsiteY59" fmla="*/ 68079 h 2393263"/>
                <a:gd name="connsiteX60" fmla="*/ 701495 w 2412944"/>
                <a:gd name="connsiteY60" fmla="*/ 107836 h 2393263"/>
                <a:gd name="connsiteX61" fmla="*/ 677641 w 2412944"/>
                <a:gd name="connsiteY61" fmla="*/ 131690 h 2393263"/>
                <a:gd name="connsiteX62" fmla="*/ 673665 w 2412944"/>
                <a:gd name="connsiteY62" fmla="*/ 139641 h 2393263"/>
                <a:gd name="connsiteX63" fmla="*/ 641860 w 2412944"/>
                <a:gd name="connsiteY63" fmla="*/ 139641 h 2393263"/>
                <a:gd name="connsiteX64" fmla="*/ 625958 w 2412944"/>
                <a:gd name="connsiteY64" fmla="*/ 99884 h 2393263"/>
                <a:gd name="connsiteX65" fmla="*/ 610055 w 2412944"/>
                <a:gd name="connsiteY65" fmla="*/ 64103 h 2393263"/>
                <a:gd name="connsiteX66" fmla="*/ 590177 w 2412944"/>
                <a:gd name="connsiteY66" fmla="*/ 52177 h 2393263"/>
                <a:gd name="connsiteX67" fmla="*/ 566323 w 2412944"/>
                <a:gd name="connsiteY67" fmla="*/ 40250 h 2393263"/>
                <a:gd name="connsiteX68" fmla="*/ 542469 w 2412944"/>
                <a:gd name="connsiteY68" fmla="*/ 40250 h 2393263"/>
                <a:gd name="connsiteX69" fmla="*/ 510664 w 2412944"/>
                <a:gd name="connsiteY69" fmla="*/ 60128 h 2393263"/>
                <a:gd name="connsiteX70" fmla="*/ 502712 w 2412944"/>
                <a:gd name="connsiteY70" fmla="*/ 64103 h 2393263"/>
                <a:gd name="connsiteX71" fmla="*/ 486810 w 2412944"/>
                <a:gd name="connsiteY71" fmla="*/ 83982 h 2393263"/>
                <a:gd name="connsiteX72" fmla="*/ 470907 w 2412944"/>
                <a:gd name="connsiteY72" fmla="*/ 80006 h 2393263"/>
                <a:gd name="connsiteX73" fmla="*/ 451029 w 2412944"/>
                <a:gd name="connsiteY73" fmla="*/ 80006 h 2393263"/>
                <a:gd name="connsiteX74" fmla="*/ 431151 w 2412944"/>
                <a:gd name="connsiteY74" fmla="*/ 107836 h 2393263"/>
                <a:gd name="connsiteX75" fmla="*/ 427175 w 2412944"/>
                <a:gd name="connsiteY75" fmla="*/ 155543 h 2393263"/>
                <a:gd name="connsiteX76" fmla="*/ 435126 w 2412944"/>
                <a:gd name="connsiteY76" fmla="*/ 191324 h 2393263"/>
                <a:gd name="connsiteX77" fmla="*/ 431151 w 2412944"/>
                <a:gd name="connsiteY77" fmla="*/ 215178 h 2393263"/>
                <a:gd name="connsiteX78" fmla="*/ 427175 w 2412944"/>
                <a:gd name="connsiteY78" fmla="*/ 227105 h 2393263"/>
                <a:gd name="connsiteX79" fmla="*/ 391394 w 2412944"/>
                <a:gd name="connsiteY79" fmla="*/ 223130 h 2393263"/>
                <a:gd name="connsiteX80" fmla="*/ 375492 w 2412944"/>
                <a:gd name="connsiteY80" fmla="*/ 191324 h 2393263"/>
                <a:gd name="connsiteX81" fmla="*/ 339711 w 2412944"/>
                <a:gd name="connsiteY81" fmla="*/ 135665 h 2393263"/>
                <a:gd name="connsiteX82" fmla="*/ 331759 w 2412944"/>
                <a:gd name="connsiteY82" fmla="*/ 107836 h 2393263"/>
                <a:gd name="connsiteX83" fmla="*/ 315857 w 2412944"/>
                <a:gd name="connsiteY83" fmla="*/ 60128 h 2393263"/>
                <a:gd name="connsiteX84" fmla="*/ 299954 w 2412944"/>
                <a:gd name="connsiteY84" fmla="*/ 20371 h 2393263"/>
                <a:gd name="connsiteX85" fmla="*/ 280076 w 2412944"/>
                <a:gd name="connsiteY85" fmla="*/ 16396 h 2393263"/>
                <a:gd name="connsiteX86" fmla="*/ 260198 w 2412944"/>
                <a:gd name="connsiteY86" fmla="*/ 32298 h 2393263"/>
                <a:gd name="connsiteX87" fmla="*/ 240319 w 2412944"/>
                <a:gd name="connsiteY87" fmla="*/ 72055 h 2393263"/>
                <a:gd name="connsiteX88" fmla="*/ 232368 w 2412944"/>
                <a:gd name="connsiteY88" fmla="*/ 103860 h 2393263"/>
                <a:gd name="connsiteX89" fmla="*/ 232368 w 2412944"/>
                <a:gd name="connsiteY89" fmla="*/ 127714 h 2393263"/>
                <a:gd name="connsiteX90" fmla="*/ 204538 w 2412944"/>
                <a:gd name="connsiteY90" fmla="*/ 127714 h 2393263"/>
                <a:gd name="connsiteX91" fmla="*/ 212490 w 2412944"/>
                <a:gd name="connsiteY91" fmla="*/ 171446 h 2393263"/>
                <a:gd name="connsiteX92" fmla="*/ 220441 w 2412944"/>
                <a:gd name="connsiteY92" fmla="*/ 223130 h 2393263"/>
                <a:gd name="connsiteX93" fmla="*/ 220441 w 2412944"/>
                <a:gd name="connsiteY93" fmla="*/ 262886 h 2393263"/>
                <a:gd name="connsiteX94" fmla="*/ 224417 w 2412944"/>
                <a:gd name="connsiteY94" fmla="*/ 306618 h 2393263"/>
                <a:gd name="connsiteX95" fmla="*/ 228392 w 2412944"/>
                <a:gd name="connsiteY95" fmla="*/ 342399 h 2393263"/>
                <a:gd name="connsiteX96" fmla="*/ 224417 w 2412944"/>
                <a:gd name="connsiteY96" fmla="*/ 382156 h 2393263"/>
                <a:gd name="connsiteX97" fmla="*/ 220441 w 2412944"/>
                <a:gd name="connsiteY97" fmla="*/ 406010 h 2393263"/>
                <a:gd name="connsiteX98" fmla="*/ 196587 w 2412944"/>
                <a:gd name="connsiteY98" fmla="*/ 409985 h 2393263"/>
                <a:gd name="connsiteX99" fmla="*/ 172733 w 2412944"/>
                <a:gd name="connsiteY99" fmla="*/ 409985 h 2393263"/>
                <a:gd name="connsiteX100" fmla="*/ 132977 w 2412944"/>
                <a:gd name="connsiteY100" fmla="*/ 394083 h 2393263"/>
                <a:gd name="connsiteX101" fmla="*/ 117074 w 2412944"/>
                <a:gd name="connsiteY101" fmla="*/ 394083 h 2393263"/>
                <a:gd name="connsiteX102" fmla="*/ 97196 w 2412944"/>
                <a:gd name="connsiteY102" fmla="*/ 413961 h 2393263"/>
                <a:gd name="connsiteX103" fmla="*/ 97196 w 2412944"/>
                <a:gd name="connsiteY103" fmla="*/ 429863 h 2393263"/>
                <a:gd name="connsiteX104" fmla="*/ 105147 w 2412944"/>
                <a:gd name="connsiteY104" fmla="*/ 465644 h 2393263"/>
                <a:gd name="connsiteX105" fmla="*/ 129001 w 2412944"/>
                <a:gd name="connsiteY105" fmla="*/ 493474 h 2393263"/>
                <a:gd name="connsiteX106" fmla="*/ 132977 w 2412944"/>
                <a:gd name="connsiteY106" fmla="*/ 513352 h 2393263"/>
                <a:gd name="connsiteX107" fmla="*/ 140928 w 2412944"/>
                <a:gd name="connsiteY107" fmla="*/ 553109 h 2393263"/>
                <a:gd name="connsiteX108" fmla="*/ 144904 w 2412944"/>
                <a:gd name="connsiteY108" fmla="*/ 580938 h 2393263"/>
                <a:gd name="connsiteX109" fmla="*/ 140928 w 2412944"/>
                <a:gd name="connsiteY109" fmla="*/ 596841 h 2393263"/>
                <a:gd name="connsiteX110" fmla="*/ 101172 w 2412944"/>
                <a:gd name="connsiteY110" fmla="*/ 604792 h 2393263"/>
                <a:gd name="connsiteX111" fmla="*/ 73342 w 2412944"/>
                <a:gd name="connsiteY111" fmla="*/ 608768 h 2393263"/>
                <a:gd name="connsiteX112" fmla="*/ 45512 w 2412944"/>
                <a:gd name="connsiteY112" fmla="*/ 620695 h 2393263"/>
                <a:gd name="connsiteX113" fmla="*/ 33585 w 2412944"/>
                <a:gd name="connsiteY113" fmla="*/ 648524 h 2393263"/>
                <a:gd name="connsiteX114" fmla="*/ 61415 w 2412944"/>
                <a:gd name="connsiteY114" fmla="*/ 668403 h 2393263"/>
                <a:gd name="connsiteX115" fmla="*/ 97196 w 2412944"/>
                <a:gd name="connsiteY115" fmla="*/ 684305 h 2393263"/>
                <a:gd name="connsiteX116" fmla="*/ 113098 w 2412944"/>
                <a:gd name="connsiteY116" fmla="*/ 704183 h 2393263"/>
                <a:gd name="connsiteX117" fmla="*/ 121050 w 2412944"/>
                <a:gd name="connsiteY117" fmla="*/ 732013 h 2393263"/>
                <a:gd name="connsiteX118" fmla="*/ 129001 w 2412944"/>
                <a:gd name="connsiteY118" fmla="*/ 771770 h 2393263"/>
                <a:gd name="connsiteX119" fmla="*/ 121050 w 2412944"/>
                <a:gd name="connsiteY119" fmla="*/ 799599 h 2393263"/>
                <a:gd name="connsiteX120" fmla="*/ 97196 w 2412944"/>
                <a:gd name="connsiteY120" fmla="*/ 807550 h 2393263"/>
                <a:gd name="connsiteX121" fmla="*/ 53464 w 2412944"/>
                <a:gd name="connsiteY121" fmla="*/ 807550 h 2393263"/>
                <a:gd name="connsiteX122" fmla="*/ 21658 w 2412944"/>
                <a:gd name="connsiteY122" fmla="*/ 827429 h 2393263"/>
                <a:gd name="connsiteX123" fmla="*/ 25634 w 2412944"/>
                <a:gd name="connsiteY123" fmla="*/ 859234 h 2393263"/>
                <a:gd name="connsiteX124" fmla="*/ 53464 w 2412944"/>
                <a:gd name="connsiteY124" fmla="*/ 867185 h 2393263"/>
                <a:gd name="connsiteX125" fmla="*/ 93220 w 2412944"/>
                <a:gd name="connsiteY125" fmla="*/ 887063 h 2393263"/>
                <a:gd name="connsiteX126" fmla="*/ 121050 w 2412944"/>
                <a:gd name="connsiteY126" fmla="*/ 914893 h 2393263"/>
                <a:gd name="connsiteX127" fmla="*/ 121050 w 2412944"/>
                <a:gd name="connsiteY127" fmla="*/ 942723 h 2393263"/>
                <a:gd name="connsiteX128" fmla="*/ 105147 w 2412944"/>
                <a:gd name="connsiteY128" fmla="*/ 974528 h 2393263"/>
                <a:gd name="connsiteX129" fmla="*/ 85269 w 2412944"/>
                <a:gd name="connsiteY129" fmla="*/ 1002357 h 2393263"/>
                <a:gd name="connsiteX130" fmla="*/ 61415 w 2412944"/>
                <a:gd name="connsiteY130" fmla="*/ 1018260 h 2393263"/>
                <a:gd name="connsiteX131" fmla="*/ 13707 w 2412944"/>
                <a:gd name="connsiteY131" fmla="*/ 1018260 h 2393263"/>
                <a:gd name="connsiteX132" fmla="*/ 1780 w 2412944"/>
                <a:gd name="connsiteY132" fmla="*/ 1061992 h 2393263"/>
                <a:gd name="connsiteX133" fmla="*/ 45512 w 2412944"/>
                <a:gd name="connsiteY133" fmla="*/ 1077895 h 2393263"/>
                <a:gd name="connsiteX134" fmla="*/ 89245 w 2412944"/>
                <a:gd name="connsiteY134" fmla="*/ 1085846 h 2393263"/>
                <a:gd name="connsiteX135" fmla="*/ 105147 w 2412944"/>
                <a:gd name="connsiteY135" fmla="*/ 1105724 h 2393263"/>
                <a:gd name="connsiteX136" fmla="*/ 121050 w 2412944"/>
                <a:gd name="connsiteY136" fmla="*/ 1137530 h 2393263"/>
                <a:gd name="connsiteX137" fmla="*/ 121050 w 2412944"/>
                <a:gd name="connsiteY137" fmla="*/ 1177286 h 2393263"/>
                <a:gd name="connsiteX138" fmla="*/ 97196 w 2412944"/>
                <a:gd name="connsiteY138" fmla="*/ 1189213 h 2393263"/>
                <a:gd name="connsiteX139" fmla="*/ 69366 w 2412944"/>
                <a:gd name="connsiteY139" fmla="*/ 1209091 h 2393263"/>
                <a:gd name="connsiteX140" fmla="*/ 69366 w 2412944"/>
                <a:gd name="connsiteY140" fmla="*/ 1236921 h 2393263"/>
                <a:gd name="connsiteX141" fmla="*/ 105147 w 2412944"/>
                <a:gd name="connsiteY141" fmla="*/ 1256799 h 2393263"/>
                <a:gd name="connsiteX142" fmla="*/ 160806 w 2412944"/>
                <a:gd name="connsiteY142" fmla="*/ 1264750 h 2393263"/>
                <a:gd name="connsiteX143" fmla="*/ 192612 w 2412944"/>
                <a:gd name="connsiteY143" fmla="*/ 1272702 h 2393263"/>
                <a:gd name="connsiteX144" fmla="*/ 228392 w 2412944"/>
                <a:gd name="connsiteY144" fmla="*/ 1272702 h 2393263"/>
                <a:gd name="connsiteX145" fmla="*/ 248271 w 2412944"/>
                <a:gd name="connsiteY145" fmla="*/ 1296556 h 2393263"/>
                <a:gd name="connsiteX146" fmla="*/ 236344 w 2412944"/>
                <a:gd name="connsiteY146" fmla="*/ 1316434 h 2393263"/>
                <a:gd name="connsiteX147" fmla="*/ 192612 w 2412944"/>
                <a:gd name="connsiteY147" fmla="*/ 1352215 h 2393263"/>
                <a:gd name="connsiteX148" fmla="*/ 176709 w 2412944"/>
                <a:gd name="connsiteY148" fmla="*/ 1384020 h 2393263"/>
                <a:gd name="connsiteX149" fmla="*/ 176709 w 2412944"/>
                <a:gd name="connsiteY149" fmla="*/ 1403898 h 2393263"/>
                <a:gd name="connsiteX150" fmla="*/ 200563 w 2412944"/>
                <a:gd name="connsiteY150" fmla="*/ 1423777 h 2393263"/>
                <a:gd name="connsiteX151" fmla="*/ 260198 w 2412944"/>
                <a:gd name="connsiteY151" fmla="*/ 1427752 h 2393263"/>
                <a:gd name="connsiteX152" fmla="*/ 299954 w 2412944"/>
                <a:gd name="connsiteY152" fmla="*/ 1419801 h 2393263"/>
                <a:gd name="connsiteX153" fmla="*/ 311881 w 2412944"/>
                <a:gd name="connsiteY153" fmla="*/ 1419801 h 2393263"/>
                <a:gd name="connsiteX154" fmla="*/ 343686 w 2412944"/>
                <a:gd name="connsiteY154" fmla="*/ 1439679 h 2393263"/>
                <a:gd name="connsiteX155" fmla="*/ 335735 w 2412944"/>
                <a:gd name="connsiteY155" fmla="*/ 1467509 h 2393263"/>
                <a:gd name="connsiteX156" fmla="*/ 299954 w 2412944"/>
                <a:gd name="connsiteY156" fmla="*/ 1479436 h 2393263"/>
                <a:gd name="connsiteX157" fmla="*/ 288027 w 2412944"/>
                <a:gd name="connsiteY157" fmla="*/ 1519192 h 2393263"/>
                <a:gd name="connsiteX158" fmla="*/ 288027 w 2412944"/>
                <a:gd name="connsiteY158" fmla="*/ 1543046 h 2393263"/>
                <a:gd name="connsiteX159" fmla="*/ 303930 w 2412944"/>
                <a:gd name="connsiteY159" fmla="*/ 1566900 h 2393263"/>
                <a:gd name="connsiteX160" fmla="*/ 339711 w 2412944"/>
                <a:gd name="connsiteY160" fmla="*/ 1582803 h 2393263"/>
                <a:gd name="connsiteX161" fmla="*/ 379467 w 2412944"/>
                <a:gd name="connsiteY161" fmla="*/ 1582803 h 2393263"/>
                <a:gd name="connsiteX162" fmla="*/ 395370 w 2412944"/>
                <a:gd name="connsiteY162" fmla="*/ 1578827 h 2393263"/>
                <a:gd name="connsiteX163" fmla="*/ 435126 w 2412944"/>
                <a:gd name="connsiteY163" fmla="*/ 1582803 h 2393263"/>
                <a:gd name="connsiteX164" fmla="*/ 451029 w 2412944"/>
                <a:gd name="connsiteY164" fmla="*/ 1610632 h 2393263"/>
                <a:gd name="connsiteX165" fmla="*/ 419224 w 2412944"/>
                <a:gd name="connsiteY165" fmla="*/ 1654364 h 2393263"/>
                <a:gd name="connsiteX166" fmla="*/ 391394 w 2412944"/>
                <a:gd name="connsiteY166" fmla="*/ 1682194 h 2393263"/>
                <a:gd name="connsiteX167" fmla="*/ 379467 w 2412944"/>
                <a:gd name="connsiteY167" fmla="*/ 1713999 h 2393263"/>
                <a:gd name="connsiteX168" fmla="*/ 387418 w 2412944"/>
                <a:gd name="connsiteY168" fmla="*/ 1725926 h 2393263"/>
                <a:gd name="connsiteX169" fmla="*/ 415248 w 2412944"/>
                <a:gd name="connsiteY169" fmla="*/ 1741829 h 2393263"/>
                <a:gd name="connsiteX170" fmla="*/ 447053 w 2412944"/>
                <a:gd name="connsiteY170" fmla="*/ 1753756 h 2393263"/>
                <a:gd name="connsiteX171" fmla="*/ 462956 w 2412944"/>
                <a:gd name="connsiteY171" fmla="*/ 1773634 h 2393263"/>
                <a:gd name="connsiteX172" fmla="*/ 490785 w 2412944"/>
                <a:gd name="connsiteY172" fmla="*/ 1793512 h 2393263"/>
                <a:gd name="connsiteX173" fmla="*/ 530542 w 2412944"/>
                <a:gd name="connsiteY173" fmla="*/ 1801463 h 2393263"/>
                <a:gd name="connsiteX174" fmla="*/ 550420 w 2412944"/>
                <a:gd name="connsiteY174" fmla="*/ 1805439 h 2393263"/>
                <a:gd name="connsiteX175" fmla="*/ 558372 w 2412944"/>
                <a:gd name="connsiteY175" fmla="*/ 1841220 h 2393263"/>
                <a:gd name="connsiteX176" fmla="*/ 562347 w 2412944"/>
                <a:gd name="connsiteY176" fmla="*/ 1873025 h 2393263"/>
                <a:gd name="connsiteX177" fmla="*/ 574274 w 2412944"/>
                <a:gd name="connsiteY177" fmla="*/ 1904830 h 2393263"/>
                <a:gd name="connsiteX178" fmla="*/ 578250 w 2412944"/>
                <a:gd name="connsiteY178" fmla="*/ 1920733 h 2393263"/>
                <a:gd name="connsiteX179" fmla="*/ 602104 w 2412944"/>
                <a:gd name="connsiteY179" fmla="*/ 1920733 h 2393263"/>
                <a:gd name="connsiteX180" fmla="*/ 618006 w 2412944"/>
                <a:gd name="connsiteY180" fmla="*/ 1908806 h 2393263"/>
                <a:gd name="connsiteX181" fmla="*/ 649812 w 2412944"/>
                <a:gd name="connsiteY181" fmla="*/ 1916757 h 2393263"/>
                <a:gd name="connsiteX182" fmla="*/ 717398 w 2412944"/>
                <a:gd name="connsiteY182" fmla="*/ 1932660 h 2393263"/>
                <a:gd name="connsiteX183" fmla="*/ 773057 w 2412944"/>
                <a:gd name="connsiteY183" fmla="*/ 1980368 h 2393263"/>
                <a:gd name="connsiteX184" fmla="*/ 812813 w 2412944"/>
                <a:gd name="connsiteY184" fmla="*/ 2020124 h 2393263"/>
                <a:gd name="connsiteX185" fmla="*/ 848594 w 2412944"/>
                <a:gd name="connsiteY185" fmla="*/ 2115540 h 2393263"/>
                <a:gd name="connsiteX186" fmla="*/ 848594 w 2412944"/>
                <a:gd name="connsiteY186" fmla="*/ 2155297 h 2393263"/>
                <a:gd name="connsiteX187" fmla="*/ 840643 w 2412944"/>
                <a:gd name="connsiteY187" fmla="*/ 2191077 h 2393263"/>
                <a:gd name="connsiteX188" fmla="*/ 848594 w 2412944"/>
                <a:gd name="connsiteY188" fmla="*/ 2214931 h 2393263"/>
                <a:gd name="connsiteX189" fmla="*/ 868472 w 2412944"/>
                <a:gd name="connsiteY189" fmla="*/ 2262639 h 2393263"/>
                <a:gd name="connsiteX190" fmla="*/ 892326 w 2412944"/>
                <a:gd name="connsiteY190" fmla="*/ 2262639 h 2393263"/>
                <a:gd name="connsiteX191" fmla="*/ 920156 w 2412944"/>
                <a:gd name="connsiteY191" fmla="*/ 2258663 h 2393263"/>
                <a:gd name="connsiteX192" fmla="*/ 959912 w 2412944"/>
                <a:gd name="connsiteY192" fmla="*/ 2238785 h 2393263"/>
                <a:gd name="connsiteX193" fmla="*/ 983766 w 2412944"/>
                <a:gd name="connsiteY193" fmla="*/ 2195053 h 2393263"/>
                <a:gd name="connsiteX194" fmla="*/ 1071231 w 2412944"/>
                <a:gd name="connsiteY194" fmla="*/ 2135418 h 2393263"/>
                <a:gd name="connsiteX195" fmla="*/ 1095085 w 2412944"/>
                <a:gd name="connsiteY195" fmla="*/ 2099637 h 2393263"/>
                <a:gd name="connsiteX196" fmla="*/ 1138817 w 2412944"/>
                <a:gd name="connsiteY196" fmla="*/ 2059881 h 2393263"/>
                <a:gd name="connsiteX197" fmla="*/ 1194476 w 2412944"/>
                <a:gd name="connsiteY197" fmla="*/ 2051930 h 2393263"/>
                <a:gd name="connsiteX198" fmla="*/ 1266038 w 2412944"/>
                <a:gd name="connsiteY198" fmla="*/ 2055905 h 2393263"/>
                <a:gd name="connsiteX199" fmla="*/ 1357478 w 2412944"/>
                <a:gd name="connsiteY199" fmla="*/ 2079759 h 2393263"/>
                <a:gd name="connsiteX200" fmla="*/ 1425064 w 2412944"/>
                <a:gd name="connsiteY200" fmla="*/ 2091686 h 2393263"/>
                <a:gd name="connsiteX201" fmla="*/ 1500601 w 2412944"/>
                <a:gd name="connsiteY201" fmla="*/ 2099637 h 2393263"/>
                <a:gd name="connsiteX202" fmla="*/ 1548309 w 2412944"/>
                <a:gd name="connsiteY202" fmla="*/ 2103613 h 2393263"/>
                <a:gd name="connsiteX203" fmla="*/ 1599992 w 2412944"/>
                <a:gd name="connsiteY203" fmla="*/ 2103613 h 2393263"/>
                <a:gd name="connsiteX204" fmla="*/ 1663603 w 2412944"/>
                <a:gd name="connsiteY204" fmla="*/ 2135418 h 2393263"/>
                <a:gd name="connsiteX205" fmla="*/ 1703359 w 2412944"/>
                <a:gd name="connsiteY205" fmla="*/ 2183126 h 2393263"/>
                <a:gd name="connsiteX206" fmla="*/ 1747092 w 2412944"/>
                <a:gd name="connsiteY206" fmla="*/ 2242761 h 2393263"/>
                <a:gd name="connsiteX207" fmla="*/ 1846483 w 2412944"/>
                <a:gd name="connsiteY207" fmla="*/ 2366006 h 2393263"/>
                <a:gd name="connsiteX208" fmla="*/ 2399098 w 2412944"/>
                <a:gd name="connsiteY208" fmla="*/ 1662316 h 2393263"/>
                <a:gd name="connsiteX209" fmla="*/ 2232120 w 2412944"/>
                <a:gd name="connsiteY209" fmla="*/ 1678218 h 2393263"/>
                <a:gd name="connsiteX210" fmla="*/ 2053217 w 2412944"/>
                <a:gd name="connsiteY210" fmla="*/ 1662316 h 2393263"/>
                <a:gd name="connsiteX211" fmla="*/ 1846483 w 2412944"/>
                <a:gd name="connsiteY211" fmla="*/ 1459557 h 2393263"/>
                <a:gd name="connsiteX212" fmla="*/ 1747092 w 2412944"/>
                <a:gd name="connsiteY212" fmla="*/ 1312458 h 2393263"/>
                <a:gd name="connsiteX213" fmla="*/ 1687456 w 2412944"/>
                <a:gd name="connsiteY213" fmla="*/ 1161383 h 2393263"/>
                <a:gd name="connsiteX0" fmla="*/ 1504577 w 2406123"/>
                <a:gd name="connsiteY0" fmla="*/ 1193189 h 2389486"/>
                <a:gd name="connsiteX1" fmla="*/ 1440966 w 2406123"/>
                <a:gd name="connsiteY1" fmla="*/ 1197164 h 2389486"/>
                <a:gd name="connsiteX2" fmla="*/ 1377356 w 2406123"/>
                <a:gd name="connsiteY2" fmla="*/ 1209091 h 2389486"/>
                <a:gd name="connsiteX3" fmla="*/ 1325672 w 2406123"/>
                <a:gd name="connsiteY3" fmla="*/ 1181262 h 2389486"/>
                <a:gd name="connsiteX4" fmla="*/ 1321697 w 2406123"/>
                <a:gd name="connsiteY4" fmla="*/ 1121627 h 2389486"/>
                <a:gd name="connsiteX5" fmla="*/ 1357478 w 2406123"/>
                <a:gd name="connsiteY5" fmla="*/ 1073919 h 2389486"/>
                <a:gd name="connsiteX6" fmla="*/ 1401210 w 2406123"/>
                <a:gd name="connsiteY6" fmla="*/ 1042114 h 2389486"/>
                <a:gd name="connsiteX7" fmla="*/ 1433015 w 2406123"/>
                <a:gd name="connsiteY7" fmla="*/ 994406 h 2389486"/>
                <a:gd name="connsiteX8" fmla="*/ 1448918 w 2406123"/>
                <a:gd name="connsiteY8" fmla="*/ 930796 h 2389486"/>
                <a:gd name="connsiteX9" fmla="*/ 1448918 w 2406123"/>
                <a:gd name="connsiteY9" fmla="*/ 910917 h 2389486"/>
                <a:gd name="connsiteX10" fmla="*/ 1496625 w 2406123"/>
                <a:gd name="connsiteY10" fmla="*/ 898990 h 2389486"/>
                <a:gd name="connsiteX11" fmla="*/ 1576138 w 2406123"/>
                <a:gd name="connsiteY11" fmla="*/ 883088 h 2389486"/>
                <a:gd name="connsiteX12" fmla="*/ 1643725 w 2406123"/>
                <a:gd name="connsiteY12" fmla="*/ 851283 h 2389486"/>
                <a:gd name="connsiteX13" fmla="*/ 1699384 w 2406123"/>
                <a:gd name="connsiteY13" fmla="*/ 811526 h 2389486"/>
                <a:gd name="connsiteX14" fmla="*/ 1755043 w 2406123"/>
                <a:gd name="connsiteY14" fmla="*/ 728037 h 2389486"/>
                <a:gd name="connsiteX15" fmla="*/ 1766970 w 2406123"/>
                <a:gd name="connsiteY15" fmla="*/ 700208 h 2389486"/>
                <a:gd name="connsiteX16" fmla="*/ 1766970 w 2406123"/>
                <a:gd name="connsiteY16" fmla="*/ 656476 h 2389486"/>
                <a:gd name="connsiteX17" fmla="*/ 1735165 w 2406123"/>
                <a:gd name="connsiteY17" fmla="*/ 644549 h 2389486"/>
                <a:gd name="connsiteX18" fmla="*/ 1715286 w 2406123"/>
                <a:gd name="connsiteY18" fmla="*/ 636597 h 2389486"/>
                <a:gd name="connsiteX19" fmla="*/ 1703359 w 2406123"/>
                <a:gd name="connsiteY19" fmla="*/ 644549 h 2389486"/>
                <a:gd name="connsiteX20" fmla="*/ 1659627 w 2406123"/>
                <a:gd name="connsiteY20" fmla="*/ 680330 h 2389486"/>
                <a:gd name="connsiteX21" fmla="*/ 1619871 w 2406123"/>
                <a:gd name="connsiteY21" fmla="*/ 708159 h 2389486"/>
                <a:gd name="connsiteX22" fmla="*/ 1568187 w 2406123"/>
                <a:gd name="connsiteY22" fmla="*/ 716110 h 2389486"/>
                <a:gd name="connsiteX23" fmla="*/ 1524455 w 2406123"/>
                <a:gd name="connsiteY23" fmla="*/ 724062 h 2389486"/>
                <a:gd name="connsiteX24" fmla="*/ 1488674 w 2406123"/>
                <a:gd name="connsiteY24" fmla="*/ 724062 h 2389486"/>
                <a:gd name="connsiteX25" fmla="*/ 1452893 w 2406123"/>
                <a:gd name="connsiteY25" fmla="*/ 716110 h 2389486"/>
                <a:gd name="connsiteX26" fmla="*/ 1456869 w 2406123"/>
                <a:gd name="connsiteY26" fmla="*/ 684305 h 2389486"/>
                <a:gd name="connsiteX27" fmla="*/ 1472772 w 2406123"/>
                <a:gd name="connsiteY27" fmla="*/ 656476 h 2389486"/>
                <a:gd name="connsiteX28" fmla="*/ 1484698 w 2406123"/>
                <a:gd name="connsiteY28" fmla="*/ 624670 h 2389486"/>
                <a:gd name="connsiteX29" fmla="*/ 1484698 w 2406123"/>
                <a:gd name="connsiteY29" fmla="*/ 604792 h 2389486"/>
                <a:gd name="connsiteX30" fmla="*/ 1528431 w 2406123"/>
                <a:gd name="connsiteY30" fmla="*/ 561060 h 2389486"/>
                <a:gd name="connsiteX31" fmla="*/ 1544333 w 2406123"/>
                <a:gd name="connsiteY31" fmla="*/ 525279 h 2389486"/>
                <a:gd name="connsiteX32" fmla="*/ 1540358 w 2406123"/>
                <a:gd name="connsiteY32" fmla="*/ 465644 h 2389486"/>
                <a:gd name="connsiteX33" fmla="*/ 1508552 w 2406123"/>
                <a:gd name="connsiteY33" fmla="*/ 429863 h 2389486"/>
                <a:gd name="connsiteX34" fmla="*/ 1500601 w 2406123"/>
                <a:gd name="connsiteY34" fmla="*/ 406010 h 2389486"/>
                <a:gd name="connsiteX35" fmla="*/ 1508552 w 2406123"/>
                <a:gd name="connsiteY35" fmla="*/ 378180 h 2389486"/>
                <a:gd name="connsiteX36" fmla="*/ 1492650 w 2406123"/>
                <a:gd name="connsiteY36" fmla="*/ 346375 h 2389486"/>
                <a:gd name="connsiteX37" fmla="*/ 1444942 w 2406123"/>
                <a:gd name="connsiteY37" fmla="*/ 334448 h 2389486"/>
                <a:gd name="connsiteX38" fmla="*/ 1357478 w 2406123"/>
                <a:gd name="connsiteY38" fmla="*/ 342399 h 2389486"/>
                <a:gd name="connsiteX39" fmla="*/ 1309770 w 2406123"/>
                <a:gd name="connsiteY39" fmla="*/ 342399 h 2389486"/>
                <a:gd name="connsiteX40" fmla="*/ 1281940 w 2406123"/>
                <a:gd name="connsiteY40" fmla="*/ 342399 h 2389486"/>
                <a:gd name="connsiteX41" fmla="*/ 1214354 w 2406123"/>
                <a:gd name="connsiteY41" fmla="*/ 322521 h 2389486"/>
                <a:gd name="connsiteX42" fmla="*/ 1138817 w 2406123"/>
                <a:gd name="connsiteY42" fmla="*/ 274813 h 2389486"/>
                <a:gd name="connsiteX43" fmla="*/ 1055328 w 2406123"/>
                <a:gd name="connsiteY43" fmla="*/ 258910 h 2389486"/>
                <a:gd name="connsiteX44" fmla="*/ 991718 w 2406123"/>
                <a:gd name="connsiteY44" fmla="*/ 250959 h 2389486"/>
                <a:gd name="connsiteX45" fmla="*/ 936058 w 2406123"/>
                <a:gd name="connsiteY45" fmla="*/ 254935 h 2389486"/>
                <a:gd name="connsiteX46" fmla="*/ 896302 w 2406123"/>
                <a:gd name="connsiteY46" fmla="*/ 250959 h 2389486"/>
                <a:gd name="connsiteX47" fmla="*/ 880399 w 2406123"/>
                <a:gd name="connsiteY47" fmla="*/ 243008 h 2389486"/>
                <a:gd name="connsiteX48" fmla="*/ 852570 w 2406123"/>
                <a:gd name="connsiteY48" fmla="*/ 231081 h 2389486"/>
                <a:gd name="connsiteX49" fmla="*/ 848594 w 2406123"/>
                <a:gd name="connsiteY49" fmla="*/ 167470 h 2389486"/>
                <a:gd name="connsiteX50" fmla="*/ 844618 w 2406123"/>
                <a:gd name="connsiteY50" fmla="*/ 115787 h 2389486"/>
                <a:gd name="connsiteX51" fmla="*/ 844618 w 2406123"/>
                <a:gd name="connsiteY51" fmla="*/ 87957 h 2389486"/>
                <a:gd name="connsiteX52" fmla="*/ 844618 w 2406123"/>
                <a:gd name="connsiteY52" fmla="*/ 80006 h 2389486"/>
                <a:gd name="connsiteX53" fmla="*/ 816789 w 2406123"/>
                <a:gd name="connsiteY53" fmla="*/ 68079 h 2389486"/>
                <a:gd name="connsiteX54" fmla="*/ 804862 w 2406123"/>
                <a:gd name="connsiteY54" fmla="*/ 60128 h 2389486"/>
                <a:gd name="connsiteX55" fmla="*/ 788959 w 2406123"/>
                <a:gd name="connsiteY55" fmla="*/ 36274 h 2389486"/>
                <a:gd name="connsiteX56" fmla="*/ 777032 w 2406123"/>
                <a:gd name="connsiteY56" fmla="*/ 12420 h 2389486"/>
                <a:gd name="connsiteX57" fmla="*/ 741252 w 2406123"/>
                <a:gd name="connsiteY57" fmla="*/ 493 h 2389486"/>
                <a:gd name="connsiteX58" fmla="*/ 717398 w 2406123"/>
                <a:gd name="connsiteY58" fmla="*/ 28323 h 2389486"/>
                <a:gd name="connsiteX59" fmla="*/ 705471 w 2406123"/>
                <a:gd name="connsiteY59" fmla="*/ 68079 h 2389486"/>
                <a:gd name="connsiteX60" fmla="*/ 701495 w 2406123"/>
                <a:gd name="connsiteY60" fmla="*/ 107836 h 2389486"/>
                <a:gd name="connsiteX61" fmla="*/ 677641 w 2406123"/>
                <a:gd name="connsiteY61" fmla="*/ 131690 h 2389486"/>
                <a:gd name="connsiteX62" fmla="*/ 673665 w 2406123"/>
                <a:gd name="connsiteY62" fmla="*/ 139641 h 2389486"/>
                <a:gd name="connsiteX63" fmla="*/ 641860 w 2406123"/>
                <a:gd name="connsiteY63" fmla="*/ 139641 h 2389486"/>
                <a:gd name="connsiteX64" fmla="*/ 625958 w 2406123"/>
                <a:gd name="connsiteY64" fmla="*/ 99884 h 2389486"/>
                <a:gd name="connsiteX65" fmla="*/ 610055 w 2406123"/>
                <a:gd name="connsiteY65" fmla="*/ 64103 h 2389486"/>
                <a:gd name="connsiteX66" fmla="*/ 590177 w 2406123"/>
                <a:gd name="connsiteY66" fmla="*/ 52177 h 2389486"/>
                <a:gd name="connsiteX67" fmla="*/ 566323 w 2406123"/>
                <a:gd name="connsiteY67" fmla="*/ 40250 h 2389486"/>
                <a:gd name="connsiteX68" fmla="*/ 542469 w 2406123"/>
                <a:gd name="connsiteY68" fmla="*/ 40250 h 2389486"/>
                <a:gd name="connsiteX69" fmla="*/ 510664 w 2406123"/>
                <a:gd name="connsiteY69" fmla="*/ 60128 h 2389486"/>
                <a:gd name="connsiteX70" fmla="*/ 502712 w 2406123"/>
                <a:gd name="connsiteY70" fmla="*/ 64103 h 2389486"/>
                <a:gd name="connsiteX71" fmla="*/ 486810 w 2406123"/>
                <a:gd name="connsiteY71" fmla="*/ 83982 h 2389486"/>
                <a:gd name="connsiteX72" fmla="*/ 470907 w 2406123"/>
                <a:gd name="connsiteY72" fmla="*/ 80006 h 2389486"/>
                <a:gd name="connsiteX73" fmla="*/ 451029 w 2406123"/>
                <a:gd name="connsiteY73" fmla="*/ 80006 h 2389486"/>
                <a:gd name="connsiteX74" fmla="*/ 431151 w 2406123"/>
                <a:gd name="connsiteY74" fmla="*/ 107836 h 2389486"/>
                <a:gd name="connsiteX75" fmla="*/ 427175 w 2406123"/>
                <a:gd name="connsiteY75" fmla="*/ 155543 h 2389486"/>
                <a:gd name="connsiteX76" fmla="*/ 435126 w 2406123"/>
                <a:gd name="connsiteY76" fmla="*/ 191324 h 2389486"/>
                <a:gd name="connsiteX77" fmla="*/ 431151 w 2406123"/>
                <a:gd name="connsiteY77" fmla="*/ 215178 h 2389486"/>
                <a:gd name="connsiteX78" fmla="*/ 427175 w 2406123"/>
                <a:gd name="connsiteY78" fmla="*/ 227105 h 2389486"/>
                <a:gd name="connsiteX79" fmla="*/ 391394 w 2406123"/>
                <a:gd name="connsiteY79" fmla="*/ 223130 h 2389486"/>
                <a:gd name="connsiteX80" fmla="*/ 375492 w 2406123"/>
                <a:gd name="connsiteY80" fmla="*/ 191324 h 2389486"/>
                <a:gd name="connsiteX81" fmla="*/ 339711 w 2406123"/>
                <a:gd name="connsiteY81" fmla="*/ 135665 h 2389486"/>
                <a:gd name="connsiteX82" fmla="*/ 331759 w 2406123"/>
                <a:gd name="connsiteY82" fmla="*/ 107836 h 2389486"/>
                <a:gd name="connsiteX83" fmla="*/ 315857 w 2406123"/>
                <a:gd name="connsiteY83" fmla="*/ 60128 h 2389486"/>
                <a:gd name="connsiteX84" fmla="*/ 299954 w 2406123"/>
                <a:gd name="connsiteY84" fmla="*/ 20371 h 2389486"/>
                <a:gd name="connsiteX85" fmla="*/ 280076 w 2406123"/>
                <a:gd name="connsiteY85" fmla="*/ 16396 h 2389486"/>
                <a:gd name="connsiteX86" fmla="*/ 260198 w 2406123"/>
                <a:gd name="connsiteY86" fmla="*/ 32298 h 2389486"/>
                <a:gd name="connsiteX87" fmla="*/ 240319 w 2406123"/>
                <a:gd name="connsiteY87" fmla="*/ 72055 h 2389486"/>
                <a:gd name="connsiteX88" fmla="*/ 232368 w 2406123"/>
                <a:gd name="connsiteY88" fmla="*/ 103860 h 2389486"/>
                <a:gd name="connsiteX89" fmla="*/ 232368 w 2406123"/>
                <a:gd name="connsiteY89" fmla="*/ 127714 h 2389486"/>
                <a:gd name="connsiteX90" fmla="*/ 204538 w 2406123"/>
                <a:gd name="connsiteY90" fmla="*/ 127714 h 2389486"/>
                <a:gd name="connsiteX91" fmla="*/ 212490 w 2406123"/>
                <a:gd name="connsiteY91" fmla="*/ 171446 h 2389486"/>
                <a:gd name="connsiteX92" fmla="*/ 220441 w 2406123"/>
                <a:gd name="connsiteY92" fmla="*/ 223130 h 2389486"/>
                <a:gd name="connsiteX93" fmla="*/ 220441 w 2406123"/>
                <a:gd name="connsiteY93" fmla="*/ 262886 h 2389486"/>
                <a:gd name="connsiteX94" fmla="*/ 224417 w 2406123"/>
                <a:gd name="connsiteY94" fmla="*/ 306618 h 2389486"/>
                <a:gd name="connsiteX95" fmla="*/ 228392 w 2406123"/>
                <a:gd name="connsiteY95" fmla="*/ 342399 h 2389486"/>
                <a:gd name="connsiteX96" fmla="*/ 224417 w 2406123"/>
                <a:gd name="connsiteY96" fmla="*/ 382156 h 2389486"/>
                <a:gd name="connsiteX97" fmla="*/ 220441 w 2406123"/>
                <a:gd name="connsiteY97" fmla="*/ 406010 h 2389486"/>
                <a:gd name="connsiteX98" fmla="*/ 196587 w 2406123"/>
                <a:gd name="connsiteY98" fmla="*/ 409985 h 2389486"/>
                <a:gd name="connsiteX99" fmla="*/ 172733 w 2406123"/>
                <a:gd name="connsiteY99" fmla="*/ 409985 h 2389486"/>
                <a:gd name="connsiteX100" fmla="*/ 132977 w 2406123"/>
                <a:gd name="connsiteY100" fmla="*/ 394083 h 2389486"/>
                <a:gd name="connsiteX101" fmla="*/ 117074 w 2406123"/>
                <a:gd name="connsiteY101" fmla="*/ 394083 h 2389486"/>
                <a:gd name="connsiteX102" fmla="*/ 97196 w 2406123"/>
                <a:gd name="connsiteY102" fmla="*/ 413961 h 2389486"/>
                <a:gd name="connsiteX103" fmla="*/ 97196 w 2406123"/>
                <a:gd name="connsiteY103" fmla="*/ 429863 h 2389486"/>
                <a:gd name="connsiteX104" fmla="*/ 105147 w 2406123"/>
                <a:gd name="connsiteY104" fmla="*/ 465644 h 2389486"/>
                <a:gd name="connsiteX105" fmla="*/ 129001 w 2406123"/>
                <a:gd name="connsiteY105" fmla="*/ 493474 h 2389486"/>
                <a:gd name="connsiteX106" fmla="*/ 132977 w 2406123"/>
                <a:gd name="connsiteY106" fmla="*/ 513352 h 2389486"/>
                <a:gd name="connsiteX107" fmla="*/ 140928 w 2406123"/>
                <a:gd name="connsiteY107" fmla="*/ 553109 h 2389486"/>
                <a:gd name="connsiteX108" fmla="*/ 144904 w 2406123"/>
                <a:gd name="connsiteY108" fmla="*/ 580938 h 2389486"/>
                <a:gd name="connsiteX109" fmla="*/ 140928 w 2406123"/>
                <a:gd name="connsiteY109" fmla="*/ 596841 h 2389486"/>
                <a:gd name="connsiteX110" fmla="*/ 101172 w 2406123"/>
                <a:gd name="connsiteY110" fmla="*/ 604792 h 2389486"/>
                <a:gd name="connsiteX111" fmla="*/ 73342 w 2406123"/>
                <a:gd name="connsiteY111" fmla="*/ 608768 h 2389486"/>
                <a:gd name="connsiteX112" fmla="*/ 45512 w 2406123"/>
                <a:gd name="connsiteY112" fmla="*/ 620695 h 2389486"/>
                <a:gd name="connsiteX113" fmla="*/ 33585 w 2406123"/>
                <a:gd name="connsiteY113" fmla="*/ 648524 h 2389486"/>
                <a:gd name="connsiteX114" fmla="*/ 61415 w 2406123"/>
                <a:gd name="connsiteY114" fmla="*/ 668403 h 2389486"/>
                <a:gd name="connsiteX115" fmla="*/ 97196 w 2406123"/>
                <a:gd name="connsiteY115" fmla="*/ 684305 h 2389486"/>
                <a:gd name="connsiteX116" fmla="*/ 113098 w 2406123"/>
                <a:gd name="connsiteY116" fmla="*/ 704183 h 2389486"/>
                <a:gd name="connsiteX117" fmla="*/ 121050 w 2406123"/>
                <a:gd name="connsiteY117" fmla="*/ 732013 h 2389486"/>
                <a:gd name="connsiteX118" fmla="*/ 129001 w 2406123"/>
                <a:gd name="connsiteY118" fmla="*/ 771770 h 2389486"/>
                <a:gd name="connsiteX119" fmla="*/ 121050 w 2406123"/>
                <a:gd name="connsiteY119" fmla="*/ 799599 h 2389486"/>
                <a:gd name="connsiteX120" fmla="*/ 97196 w 2406123"/>
                <a:gd name="connsiteY120" fmla="*/ 807550 h 2389486"/>
                <a:gd name="connsiteX121" fmla="*/ 53464 w 2406123"/>
                <a:gd name="connsiteY121" fmla="*/ 807550 h 2389486"/>
                <a:gd name="connsiteX122" fmla="*/ 21658 w 2406123"/>
                <a:gd name="connsiteY122" fmla="*/ 827429 h 2389486"/>
                <a:gd name="connsiteX123" fmla="*/ 25634 w 2406123"/>
                <a:gd name="connsiteY123" fmla="*/ 859234 h 2389486"/>
                <a:gd name="connsiteX124" fmla="*/ 53464 w 2406123"/>
                <a:gd name="connsiteY124" fmla="*/ 867185 h 2389486"/>
                <a:gd name="connsiteX125" fmla="*/ 93220 w 2406123"/>
                <a:gd name="connsiteY125" fmla="*/ 887063 h 2389486"/>
                <a:gd name="connsiteX126" fmla="*/ 121050 w 2406123"/>
                <a:gd name="connsiteY126" fmla="*/ 914893 h 2389486"/>
                <a:gd name="connsiteX127" fmla="*/ 121050 w 2406123"/>
                <a:gd name="connsiteY127" fmla="*/ 942723 h 2389486"/>
                <a:gd name="connsiteX128" fmla="*/ 105147 w 2406123"/>
                <a:gd name="connsiteY128" fmla="*/ 974528 h 2389486"/>
                <a:gd name="connsiteX129" fmla="*/ 85269 w 2406123"/>
                <a:gd name="connsiteY129" fmla="*/ 1002357 h 2389486"/>
                <a:gd name="connsiteX130" fmla="*/ 61415 w 2406123"/>
                <a:gd name="connsiteY130" fmla="*/ 1018260 h 2389486"/>
                <a:gd name="connsiteX131" fmla="*/ 13707 w 2406123"/>
                <a:gd name="connsiteY131" fmla="*/ 1018260 h 2389486"/>
                <a:gd name="connsiteX132" fmla="*/ 1780 w 2406123"/>
                <a:gd name="connsiteY132" fmla="*/ 1061992 h 2389486"/>
                <a:gd name="connsiteX133" fmla="*/ 45512 w 2406123"/>
                <a:gd name="connsiteY133" fmla="*/ 1077895 h 2389486"/>
                <a:gd name="connsiteX134" fmla="*/ 89245 w 2406123"/>
                <a:gd name="connsiteY134" fmla="*/ 1085846 h 2389486"/>
                <a:gd name="connsiteX135" fmla="*/ 105147 w 2406123"/>
                <a:gd name="connsiteY135" fmla="*/ 1105724 h 2389486"/>
                <a:gd name="connsiteX136" fmla="*/ 121050 w 2406123"/>
                <a:gd name="connsiteY136" fmla="*/ 1137530 h 2389486"/>
                <a:gd name="connsiteX137" fmla="*/ 121050 w 2406123"/>
                <a:gd name="connsiteY137" fmla="*/ 1177286 h 2389486"/>
                <a:gd name="connsiteX138" fmla="*/ 97196 w 2406123"/>
                <a:gd name="connsiteY138" fmla="*/ 1189213 h 2389486"/>
                <a:gd name="connsiteX139" fmla="*/ 69366 w 2406123"/>
                <a:gd name="connsiteY139" fmla="*/ 1209091 h 2389486"/>
                <a:gd name="connsiteX140" fmla="*/ 69366 w 2406123"/>
                <a:gd name="connsiteY140" fmla="*/ 1236921 h 2389486"/>
                <a:gd name="connsiteX141" fmla="*/ 105147 w 2406123"/>
                <a:gd name="connsiteY141" fmla="*/ 1256799 h 2389486"/>
                <a:gd name="connsiteX142" fmla="*/ 160806 w 2406123"/>
                <a:gd name="connsiteY142" fmla="*/ 1264750 h 2389486"/>
                <a:gd name="connsiteX143" fmla="*/ 192612 w 2406123"/>
                <a:gd name="connsiteY143" fmla="*/ 1272702 h 2389486"/>
                <a:gd name="connsiteX144" fmla="*/ 228392 w 2406123"/>
                <a:gd name="connsiteY144" fmla="*/ 1272702 h 2389486"/>
                <a:gd name="connsiteX145" fmla="*/ 248271 w 2406123"/>
                <a:gd name="connsiteY145" fmla="*/ 1296556 h 2389486"/>
                <a:gd name="connsiteX146" fmla="*/ 236344 w 2406123"/>
                <a:gd name="connsiteY146" fmla="*/ 1316434 h 2389486"/>
                <a:gd name="connsiteX147" fmla="*/ 192612 w 2406123"/>
                <a:gd name="connsiteY147" fmla="*/ 1352215 h 2389486"/>
                <a:gd name="connsiteX148" fmla="*/ 176709 w 2406123"/>
                <a:gd name="connsiteY148" fmla="*/ 1384020 h 2389486"/>
                <a:gd name="connsiteX149" fmla="*/ 176709 w 2406123"/>
                <a:gd name="connsiteY149" fmla="*/ 1403898 h 2389486"/>
                <a:gd name="connsiteX150" fmla="*/ 200563 w 2406123"/>
                <a:gd name="connsiteY150" fmla="*/ 1423777 h 2389486"/>
                <a:gd name="connsiteX151" fmla="*/ 260198 w 2406123"/>
                <a:gd name="connsiteY151" fmla="*/ 1427752 h 2389486"/>
                <a:gd name="connsiteX152" fmla="*/ 299954 w 2406123"/>
                <a:gd name="connsiteY152" fmla="*/ 1419801 h 2389486"/>
                <a:gd name="connsiteX153" fmla="*/ 311881 w 2406123"/>
                <a:gd name="connsiteY153" fmla="*/ 1419801 h 2389486"/>
                <a:gd name="connsiteX154" fmla="*/ 343686 w 2406123"/>
                <a:gd name="connsiteY154" fmla="*/ 1439679 h 2389486"/>
                <a:gd name="connsiteX155" fmla="*/ 335735 w 2406123"/>
                <a:gd name="connsiteY155" fmla="*/ 1467509 h 2389486"/>
                <a:gd name="connsiteX156" fmla="*/ 299954 w 2406123"/>
                <a:gd name="connsiteY156" fmla="*/ 1479436 h 2389486"/>
                <a:gd name="connsiteX157" fmla="*/ 288027 w 2406123"/>
                <a:gd name="connsiteY157" fmla="*/ 1519192 h 2389486"/>
                <a:gd name="connsiteX158" fmla="*/ 288027 w 2406123"/>
                <a:gd name="connsiteY158" fmla="*/ 1543046 h 2389486"/>
                <a:gd name="connsiteX159" fmla="*/ 303930 w 2406123"/>
                <a:gd name="connsiteY159" fmla="*/ 1566900 h 2389486"/>
                <a:gd name="connsiteX160" fmla="*/ 339711 w 2406123"/>
                <a:gd name="connsiteY160" fmla="*/ 1582803 h 2389486"/>
                <a:gd name="connsiteX161" fmla="*/ 379467 w 2406123"/>
                <a:gd name="connsiteY161" fmla="*/ 1582803 h 2389486"/>
                <a:gd name="connsiteX162" fmla="*/ 395370 w 2406123"/>
                <a:gd name="connsiteY162" fmla="*/ 1578827 h 2389486"/>
                <a:gd name="connsiteX163" fmla="*/ 435126 w 2406123"/>
                <a:gd name="connsiteY163" fmla="*/ 1582803 h 2389486"/>
                <a:gd name="connsiteX164" fmla="*/ 451029 w 2406123"/>
                <a:gd name="connsiteY164" fmla="*/ 1610632 h 2389486"/>
                <a:gd name="connsiteX165" fmla="*/ 419224 w 2406123"/>
                <a:gd name="connsiteY165" fmla="*/ 1654364 h 2389486"/>
                <a:gd name="connsiteX166" fmla="*/ 391394 w 2406123"/>
                <a:gd name="connsiteY166" fmla="*/ 1682194 h 2389486"/>
                <a:gd name="connsiteX167" fmla="*/ 379467 w 2406123"/>
                <a:gd name="connsiteY167" fmla="*/ 1713999 h 2389486"/>
                <a:gd name="connsiteX168" fmla="*/ 387418 w 2406123"/>
                <a:gd name="connsiteY168" fmla="*/ 1725926 h 2389486"/>
                <a:gd name="connsiteX169" fmla="*/ 415248 w 2406123"/>
                <a:gd name="connsiteY169" fmla="*/ 1741829 h 2389486"/>
                <a:gd name="connsiteX170" fmla="*/ 447053 w 2406123"/>
                <a:gd name="connsiteY170" fmla="*/ 1753756 h 2389486"/>
                <a:gd name="connsiteX171" fmla="*/ 462956 w 2406123"/>
                <a:gd name="connsiteY171" fmla="*/ 1773634 h 2389486"/>
                <a:gd name="connsiteX172" fmla="*/ 490785 w 2406123"/>
                <a:gd name="connsiteY172" fmla="*/ 1793512 h 2389486"/>
                <a:gd name="connsiteX173" fmla="*/ 530542 w 2406123"/>
                <a:gd name="connsiteY173" fmla="*/ 1801463 h 2389486"/>
                <a:gd name="connsiteX174" fmla="*/ 550420 w 2406123"/>
                <a:gd name="connsiteY174" fmla="*/ 1805439 h 2389486"/>
                <a:gd name="connsiteX175" fmla="*/ 558372 w 2406123"/>
                <a:gd name="connsiteY175" fmla="*/ 1841220 h 2389486"/>
                <a:gd name="connsiteX176" fmla="*/ 562347 w 2406123"/>
                <a:gd name="connsiteY176" fmla="*/ 1873025 h 2389486"/>
                <a:gd name="connsiteX177" fmla="*/ 574274 w 2406123"/>
                <a:gd name="connsiteY177" fmla="*/ 1904830 h 2389486"/>
                <a:gd name="connsiteX178" fmla="*/ 578250 w 2406123"/>
                <a:gd name="connsiteY178" fmla="*/ 1920733 h 2389486"/>
                <a:gd name="connsiteX179" fmla="*/ 602104 w 2406123"/>
                <a:gd name="connsiteY179" fmla="*/ 1920733 h 2389486"/>
                <a:gd name="connsiteX180" fmla="*/ 618006 w 2406123"/>
                <a:gd name="connsiteY180" fmla="*/ 1908806 h 2389486"/>
                <a:gd name="connsiteX181" fmla="*/ 649812 w 2406123"/>
                <a:gd name="connsiteY181" fmla="*/ 1916757 h 2389486"/>
                <a:gd name="connsiteX182" fmla="*/ 717398 w 2406123"/>
                <a:gd name="connsiteY182" fmla="*/ 1932660 h 2389486"/>
                <a:gd name="connsiteX183" fmla="*/ 773057 w 2406123"/>
                <a:gd name="connsiteY183" fmla="*/ 1980368 h 2389486"/>
                <a:gd name="connsiteX184" fmla="*/ 812813 w 2406123"/>
                <a:gd name="connsiteY184" fmla="*/ 2020124 h 2389486"/>
                <a:gd name="connsiteX185" fmla="*/ 848594 w 2406123"/>
                <a:gd name="connsiteY185" fmla="*/ 2115540 h 2389486"/>
                <a:gd name="connsiteX186" fmla="*/ 848594 w 2406123"/>
                <a:gd name="connsiteY186" fmla="*/ 2155297 h 2389486"/>
                <a:gd name="connsiteX187" fmla="*/ 840643 w 2406123"/>
                <a:gd name="connsiteY187" fmla="*/ 2191077 h 2389486"/>
                <a:gd name="connsiteX188" fmla="*/ 848594 w 2406123"/>
                <a:gd name="connsiteY188" fmla="*/ 2214931 h 2389486"/>
                <a:gd name="connsiteX189" fmla="*/ 868472 w 2406123"/>
                <a:gd name="connsiteY189" fmla="*/ 2262639 h 2389486"/>
                <a:gd name="connsiteX190" fmla="*/ 892326 w 2406123"/>
                <a:gd name="connsiteY190" fmla="*/ 2262639 h 2389486"/>
                <a:gd name="connsiteX191" fmla="*/ 920156 w 2406123"/>
                <a:gd name="connsiteY191" fmla="*/ 2258663 h 2389486"/>
                <a:gd name="connsiteX192" fmla="*/ 959912 w 2406123"/>
                <a:gd name="connsiteY192" fmla="*/ 2238785 h 2389486"/>
                <a:gd name="connsiteX193" fmla="*/ 983766 w 2406123"/>
                <a:gd name="connsiteY193" fmla="*/ 2195053 h 2389486"/>
                <a:gd name="connsiteX194" fmla="*/ 1071231 w 2406123"/>
                <a:gd name="connsiteY194" fmla="*/ 2135418 h 2389486"/>
                <a:gd name="connsiteX195" fmla="*/ 1095085 w 2406123"/>
                <a:gd name="connsiteY195" fmla="*/ 2099637 h 2389486"/>
                <a:gd name="connsiteX196" fmla="*/ 1138817 w 2406123"/>
                <a:gd name="connsiteY196" fmla="*/ 2059881 h 2389486"/>
                <a:gd name="connsiteX197" fmla="*/ 1194476 w 2406123"/>
                <a:gd name="connsiteY197" fmla="*/ 2051930 h 2389486"/>
                <a:gd name="connsiteX198" fmla="*/ 1266038 w 2406123"/>
                <a:gd name="connsiteY198" fmla="*/ 2055905 h 2389486"/>
                <a:gd name="connsiteX199" fmla="*/ 1357478 w 2406123"/>
                <a:gd name="connsiteY199" fmla="*/ 2079759 h 2389486"/>
                <a:gd name="connsiteX200" fmla="*/ 1425064 w 2406123"/>
                <a:gd name="connsiteY200" fmla="*/ 2091686 h 2389486"/>
                <a:gd name="connsiteX201" fmla="*/ 1500601 w 2406123"/>
                <a:gd name="connsiteY201" fmla="*/ 2099637 h 2389486"/>
                <a:gd name="connsiteX202" fmla="*/ 1548309 w 2406123"/>
                <a:gd name="connsiteY202" fmla="*/ 2103613 h 2389486"/>
                <a:gd name="connsiteX203" fmla="*/ 1599992 w 2406123"/>
                <a:gd name="connsiteY203" fmla="*/ 2103613 h 2389486"/>
                <a:gd name="connsiteX204" fmla="*/ 1663603 w 2406123"/>
                <a:gd name="connsiteY204" fmla="*/ 2135418 h 2389486"/>
                <a:gd name="connsiteX205" fmla="*/ 1703359 w 2406123"/>
                <a:gd name="connsiteY205" fmla="*/ 2183126 h 2389486"/>
                <a:gd name="connsiteX206" fmla="*/ 1747092 w 2406123"/>
                <a:gd name="connsiteY206" fmla="*/ 2242761 h 2389486"/>
                <a:gd name="connsiteX207" fmla="*/ 1846483 w 2406123"/>
                <a:gd name="connsiteY207" fmla="*/ 2366006 h 2389486"/>
                <a:gd name="connsiteX208" fmla="*/ 2319584 w 2406123"/>
                <a:gd name="connsiteY208" fmla="*/ 1721950 h 2389486"/>
                <a:gd name="connsiteX209" fmla="*/ 2399098 w 2406123"/>
                <a:gd name="connsiteY209" fmla="*/ 1662316 h 2389486"/>
                <a:gd name="connsiteX210" fmla="*/ 2232120 w 2406123"/>
                <a:gd name="connsiteY210" fmla="*/ 1678218 h 2389486"/>
                <a:gd name="connsiteX211" fmla="*/ 2053217 w 2406123"/>
                <a:gd name="connsiteY211" fmla="*/ 1662316 h 2389486"/>
                <a:gd name="connsiteX212" fmla="*/ 1846483 w 2406123"/>
                <a:gd name="connsiteY212" fmla="*/ 1459557 h 2389486"/>
                <a:gd name="connsiteX213" fmla="*/ 1747092 w 2406123"/>
                <a:gd name="connsiteY213" fmla="*/ 1312458 h 2389486"/>
                <a:gd name="connsiteX214" fmla="*/ 1687456 w 2406123"/>
                <a:gd name="connsiteY214" fmla="*/ 1161383 h 2389486"/>
                <a:gd name="connsiteX0" fmla="*/ 1504577 w 2402453"/>
                <a:gd name="connsiteY0" fmla="*/ 1193189 h 2376857"/>
                <a:gd name="connsiteX1" fmla="*/ 1440966 w 2402453"/>
                <a:gd name="connsiteY1" fmla="*/ 1197164 h 2376857"/>
                <a:gd name="connsiteX2" fmla="*/ 1377356 w 2402453"/>
                <a:gd name="connsiteY2" fmla="*/ 1209091 h 2376857"/>
                <a:gd name="connsiteX3" fmla="*/ 1325672 w 2402453"/>
                <a:gd name="connsiteY3" fmla="*/ 1181262 h 2376857"/>
                <a:gd name="connsiteX4" fmla="*/ 1321697 w 2402453"/>
                <a:gd name="connsiteY4" fmla="*/ 1121627 h 2376857"/>
                <a:gd name="connsiteX5" fmla="*/ 1357478 w 2402453"/>
                <a:gd name="connsiteY5" fmla="*/ 1073919 h 2376857"/>
                <a:gd name="connsiteX6" fmla="*/ 1401210 w 2402453"/>
                <a:gd name="connsiteY6" fmla="*/ 1042114 h 2376857"/>
                <a:gd name="connsiteX7" fmla="*/ 1433015 w 2402453"/>
                <a:gd name="connsiteY7" fmla="*/ 994406 h 2376857"/>
                <a:gd name="connsiteX8" fmla="*/ 1448918 w 2402453"/>
                <a:gd name="connsiteY8" fmla="*/ 930796 h 2376857"/>
                <a:gd name="connsiteX9" fmla="*/ 1448918 w 2402453"/>
                <a:gd name="connsiteY9" fmla="*/ 910917 h 2376857"/>
                <a:gd name="connsiteX10" fmla="*/ 1496625 w 2402453"/>
                <a:gd name="connsiteY10" fmla="*/ 898990 h 2376857"/>
                <a:gd name="connsiteX11" fmla="*/ 1576138 w 2402453"/>
                <a:gd name="connsiteY11" fmla="*/ 883088 h 2376857"/>
                <a:gd name="connsiteX12" fmla="*/ 1643725 w 2402453"/>
                <a:gd name="connsiteY12" fmla="*/ 851283 h 2376857"/>
                <a:gd name="connsiteX13" fmla="*/ 1699384 w 2402453"/>
                <a:gd name="connsiteY13" fmla="*/ 811526 h 2376857"/>
                <a:gd name="connsiteX14" fmla="*/ 1755043 w 2402453"/>
                <a:gd name="connsiteY14" fmla="*/ 728037 h 2376857"/>
                <a:gd name="connsiteX15" fmla="*/ 1766970 w 2402453"/>
                <a:gd name="connsiteY15" fmla="*/ 700208 h 2376857"/>
                <a:gd name="connsiteX16" fmla="*/ 1766970 w 2402453"/>
                <a:gd name="connsiteY16" fmla="*/ 656476 h 2376857"/>
                <a:gd name="connsiteX17" fmla="*/ 1735165 w 2402453"/>
                <a:gd name="connsiteY17" fmla="*/ 644549 h 2376857"/>
                <a:gd name="connsiteX18" fmla="*/ 1715286 w 2402453"/>
                <a:gd name="connsiteY18" fmla="*/ 636597 h 2376857"/>
                <a:gd name="connsiteX19" fmla="*/ 1703359 w 2402453"/>
                <a:gd name="connsiteY19" fmla="*/ 644549 h 2376857"/>
                <a:gd name="connsiteX20" fmla="*/ 1659627 w 2402453"/>
                <a:gd name="connsiteY20" fmla="*/ 680330 h 2376857"/>
                <a:gd name="connsiteX21" fmla="*/ 1619871 w 2402453"/>
                <a:gd name="connsiteY21" fmla="*/ 708159 h 2376857"/>
                <a:gd name="connsiteX22" fmla="*/ 1568187 w 2402453"/>
                <a:gd name="connsiteY22" fmla="*/ 716110 h 2376857"/>
                <a:gd name="connsiteX23" fmla="*/ 1524455 w 2402453"/>
                <a:gd name="connsiteY23" fmla="*/ 724062 h 2376857"/>
                <a:gd name="connsiteX24" fmla="*/ 1488674 w 2402453"/>
                <a:gd name="connsiteY24" fmla="*/ 724062 h 2376857"/>
                <a:gd name="connsiteX25" fmla="*/ 1452893 w 2402453"/>
                <a:gd name="connsiteY25" fmla="*/ 716110 h 2376857"/>
                <a:gd name="connsiteX26" fmla="*/ 1456869 w 2402453"/>
                <a:gd name="connsiteY26" fmla="*/ 684305 h 2376857"/>
                <a:gd name="connsiteX27" fmla="*/ 1472772 w 2402453"/>
                <a:gd name="connsiteY27" fmla="*/ 656476 h 2376857"/>
                <a:gd name="connsiteX28" fmla="*/ 1484698 w 2402453"/>
                <a:gd name="connsiteY28" fmla="*/ 624670 h 2376857"/>
                <a:gd name="connsiteX29" fmla="*/ 1484698 w 2402453"/>
                <a:gd name="connsiteY29" fmla="*/ 604792 h 2376857"/>
                <a:gd name="connsiteX30" fmla="*/ 1528431 w 2402453"/>
                <a:gd name="connsiteY30" fmla="*/ 561060 h 2376857"/>
                <a:gd name="connsiteX31" fmla="*/ 1544333 w 2402453"/>
                <a:gd name="connsiteY31" fmla="*/ 525279 h 2376857"/>
                <a:gd name="connsiteX32" fmla="*/ 1540358 w 2402453"/>
                <a:gd name="connsiteY32" fmla="*/ 465644 h 2376857"/>
                <a:gd name="connsiteX33" fmla="*/ 1508552 w 2402453"/>
                <a:gd name="connsiteY33" fmla="*/ 429863 h 2376857"/>
                <a:gd name="connsiteX34" fmla="*/ 1500601 w 2402453"/>
                <a:gd name="connsiteY34" fmla="*/ 406010 h 2376857"/>
                <a:gd name="connsiteX35" fmla="*/ 1508552 w 2402453"/>
                <a:gd name="connsiteY35" fmla="*/ 378180 h 2376857"/>
                <a:gd name="connsiteX36" fmla="*/ 1492650 w 2402453"/>
                <a:gd name="connsiteY36" fmla="*/ 346375 h 2376857"/>
                <a:gd name="connsiteX37" fmla="*/ 1444942 w 2402453"/>
                <a:gd name="connsiteY37" fmla="*/ 334448 h 2376857"/>
                <a:gd name="connsiteX38" fmla="*/ 1357478 w 2402453"/>
                <a:gd name="connsiteY38" fmla="*/ 342399 h 2376857"/>
                <a:gd name="connsiteX39" fmla="*/ 1309770 w 2402453"/>
                <a:gd name="connsiteY39" fmla="*/ 342399 h 2376857"/>
                <a:gd name="connsiteX40" fmla="*/ 1281940 w 2402453"/>
                <a:gd name="connsiteY40" fmla="*/ 342399 h 2376857"/>
                <a:gd name="connsiteX41" fmla="*/ 1214354 w 2402453"/>
                <a:gd name="connsiteY41" fmla="*/ 322521 h 2376857"/>
                <a:gd name="connsiteX42" fmla="*/ 1138817 w 2402453"/>
                <a:gd name="connsiteY42" fmla="*/ 274813 h 2376857"/>
                <a:gd name="connsiteX43" fmla="*/ 1055328 w 2402453"/>
                <a:gd name="connsiteY43" fmla="*/ 258910 h 2376857"/>
                <a:gd name="connsiteX44" fmla="*/ 991718 w 2402453"/>
                <a:gd name="connsiteY44" fmla="*/ 250959 h 2376857"/>
                <a:gd name="connsiteX45" fmla="*/ 936058 w 2402453"/>
                <a:gd name="connsiteY45" fmla="*/ 254935 h 2376857"/>
                <a:gd name="connsiteX46" fmla="*/ 896302 w 2402453"/>
                <a:gd name="connsiteY46" fmla="*/ 250959 h 2376857"/>
                <a:gd name="connsiteX47" fmla="*/ 880399 w 2402453"/>
                <a:gd name="connsiteY47" fmla="*/ 243008 h 2376857"/>
                <a:gd name="connsiteX48" fmla="*/ 852570 w 2402453"/>
                <a:gd name="connsiteY48" fmla="*/ 231081 h 2376857"/>
                <a:gd name="connsiteX49" fmla="*/ 848594 w 2402453"/>
                <a:gd name="connsiteY49" fmla="*/ 167470 h 2376857"/>
                <a:gd name="connsiteX50" fmla="*/ 844618 w 2402453"/>
                <a:gd name="connsiteY50" fmla="*/ 115787 h 2376857"/>
                <a:gd name="connsiteX51" fmla="*/ 844618 w 2402453"/>
                <a:gd name="connsiteY51" fmla="*/ 87957 h 2376857"/>
                <a:gd name="connsiteX52" fmla="*/ 844618 w 2402453"/>
                <a:gd name="connsiteY52" fmla="*/ 80006 h 2376857"/>
                <a:gd name="connsiteX53" fmla="*/ 816789 w 2402453"/>
                <a:gd name="connsiteY53" fmla="*/ 68079 h 2376857"/>
                <a:gd name="connsiteX54" fmla="*/ 804862 w 2402453"/>
                <a:gd name="connsiteY54" fmla="*/ 60128 h 2376857"/>
                <a:gd name="connsiteX55" fmla="*/ 788959 w 2402453"/>
                <a:gd name="connsiteY55" fmla="*/ 36274 h 2376857"/>
                <a:gd name="connsiteX56" fmla="*/ 777032 w 2402453"/>
                <a:gd name="connsiteY56" fmla="*/ 12420 h 2376857"/>
                <a:gd name="connsiteX57" fmla="*/ 741252 w 2402453"/>
                <a:gd name="connsiteY57" fmla="*/ 493 h 2376857"/>
                <a:gd name="connsiteX58" fmla="*/ 717398 w 2402453"/>
                <a:gd name="connsiteY58" fmla="*/ 28323 h 2376857"/>
                <a:gd name="connsiteX59" fmla="*/ 705471 w 2402453"/>
                <a:gd name="connsiteY59" fmla="*/ 68079 h 2376857"/>
                <a:gd name="connsiteX60" fmla="*/ 701495 w 2402453"/>
                <a:gd name="connsiteY60" fmla="*/ 107836 h 2376857"/>
                <a:gd name="connsiteX61" fmla="*/ 677641 w 2402453"/>
                <a:gd name="connsiteY61" fmla="*/ 131690 h 2376857"/>
                <a:gd name="connsiteX62" fmla="*/ 673665 w 2402453"/>
                <a:gd name="connsiteY62" fmla="*/ 139641 h 2376857"/>
                <a:gd name="connsiteX63" fmla="*/ 641860 w 2402453"/>
                <a:gd name="connsiteY63" fmla="*/ 139641 h 2376857"/>
                <a:gd name="connsiteX64" fmla="*/ 625958 w 2402453"/>
                <a:gd name="connsiteY64" fmla="*/ 99884 h 2376857"/>
                <a:gd name="connsiteX65" fmla="*/ 610055 w 2402453"/>
                <a:gd name="connsiteY65" fmla="*/ 64103 h 2376857"/>
                <a:gd name="connsiteX66" fmla="*/ 590177 w 2402453"/>
                <a:gd name="connsiteY66" fmla="*/ 52177 h 2376857"/>
                <a:gd name="connsiteX67" fmla="*/ 566323 w 2402453"/>
                <a:gd name="connsiteY67" fmla="*/ 40250 h 2376857"/>
                <a:gd name="connsiteX68" fmla="*/ 542469 w 2402453"/>
                <a:gd name="connsiteY68" fmla="*/ 40250 h 2376857"/>
                <a:gd name="connsiteX69" fmla="*/ 510664 w 2402453"/>
                <a:gd name="connsiteY69" fmla="*/ 60128 h 2376857"/>
                <a:gd name="connsiteX70" fmla="*/ 502712 w 2402453"/>
                <a:gd name="connsiteY70" fmla="*/ 64103 h 2376857"/>
                <a:gd name="connsiteX71" fmla="*/ 486810 w 2402453"/>
                <a:gd name="connsiteY71" fmla="*/ 83982 h 2376857"/>
                <a:gd name="connsiteX72" fmla="*/ 470907 w 2402453"/>
                <a:gd name="connsiteY72" fmla="*/ 80006 h 2376857"/>
                <a:gd name="connsiteX73" fmla="*/ 451029 w 2402453"/>
                <a:gd name="connsiteY73" fmla="*/ 80006 h 2376857"/>
                <a:gd name="connsiteX74" fmla="*/ 431151 w 2402453"/>
                <a:gd name="connsiteY74" fmla="*/ 107836 h 2376857"/>
                <a:gd name="connsiteX75" fmla="*/ 427175 w 2402453"/>
                <a:gd name="connsiteY75" fmla="*/ 155543 h 2376857"/>
                <a:gd name="connsiteX76" fmla="*/ 435126 w 2402453"/>
                <a:gd name="connsiteY76" fmla="*/ 191324 h 2376857"/>
                <a:gd name="connsiteX77" fmla="*/ 431151 w 2402453"/>
                <a:gd name="connsiteY77" fmla="*/ 215178 h 2376857"/>
                <a:gd name="connsiteX78" fmla="*/ 427175 w 2402453"/>
                <a:gd name="connsiteY78" fmla="*/ 227105 h 2376857"/>
                <a:gd name="connsiteX79" fmla="*/ 391394 w 2402453"/>
                <a:gd name="connsiteY79" fmla="*/ 223130 h 2376857"/>
                <a:gd name="connsiteX80" fmla="*/ 375492 w 2402453"/>
                <a:gd name="connsiteY80" fmla="*/ 191324 h 2376857"/>
                <a:gd name="connsiteX81" fmla="*/ 339711 w 2402453"/>
                <a:gd name="connsiteY81" fmla="*/ 135665 h 2376857"/>
                <a:gd name="connsiteX82" fmla="*/ 331759 w 2402453"/>
                <a:gd name="connsiteY82" fmla="*/ 107836 h 2376857"/>
                <a:gd name="connsiteX83" fmla="*/ 315857 w 2402453"/>
                <a:gd name="connsiteY83" fmla="*/ 60128 h 2376857"/>
                <a:gd name="connsiteX84" fmla="*/ 299954 w 2402453"/>
                <a:gd name="connsiteY84" fmla="*/ 20371 h 2376857"/>
                <a:gd name="connsiteX85" fmla="*/ 280076 w 2402453"/>
                <a:gd name="connsiteY85" fmla="*/ 16396 h 2376857"/>
                <a:gd name="connsiteX86" fmla="*/ 260198 w 2402453"/>
                <a:gd name="connsiteY86" fmla="*/ 32298 h 2376857"/>
                <a:gd name="connsiteX87" fmla="*/ 240319 w 2402453"/>
                <a:gd name="connsiteY87" fmla="*/ 72055 h 2376857"/>
                <a:gd name="connsiteX88" fmla="*/ 232368 w 2402453"/>
                <a:gd name="connsiteY88" fmla="*/ 103860 h 2376857"/>
                <a:gd name="connsiteX89" fmla="*/ 232368 w 2402453"/>
                <a:gd name="connsiteY89" fmla="*/ 127714 h 2376857"/>
                <a:gd name="connsiteX90" fmla="*/ 204538 w 2402453"/>
                <a:gd name="connsiteY90" fmla="*/ 127714 h 2376857"/>
                <a:gd name="connsiteX91" fmla="*/ 212490 w 2402453"/>
                <a:gd name="connsiteY91" fmla="*/ 171446 h 2376857"/>
                <a:gd name="connsiteX92" fmla="*/ 220441 w 2402453"/>
                <a:gd name="connsiteY92" fmla="*/ 223130 h 2376857"/>
                <a:gd name="connsiteX93" fmla="*/ 220441 w 2402453"/>
                <a:gd name="connsiteY93" fmla="*/ 262886 h 2376857"/>
                <a:gd name="connsiteX94" fmla="*/ 224417 w 2402453"/>
                <a:gd name="connsiteY94" fmla="*/ 306618 h 2376857"/>
                <a:gd name="connsiteX95" fmla="*/ 228392 w 2402453"/>
                <a:gd name="connsiteY95" fmla="*/ 342399 h 2376857"/>
                <a:gd name="connsiteX96" fmla="*/ 224417 w 2402453"/>
                <a:gd name="connsiteY96" fmla="*/ 382156 h 2376857"/>
                <a:gd name="connsiteX97" fmla="*/ 220441 w 2402453"/>
                <a:gd name="connsiteY97" fmla="*/ 406010 h 2376857"/>
                <a:gd name="connsiteX98" fmla="*/ 196587 w 2402453"/>
                <a:gd name="connsiteY98" fmla="*/ 409985 h 2376857"/>
                <a:gd name="connsiteX99" fmla="*/ 172733 w 2402453"/>
                <a:gd name="connsiteY99" fmla="*/ 409985 h 2376857"/>
                <a:gd name="connsiteX100" fmla="*/ 132977 w 2402453"/>
                <a:gd name="connsiteY100" fmla="*/ 394083 h 2376857"/>
                <a:gd name="connsiteX101" fmla="*/ 117074 w 2402453"/>
                <a:gd name="connsiteY101" fmla="*/ 394083 h 2376857"/>
                <a:gd name="connsiteX102" fmla="*/ 97196 w 2402453"/>
                <a:gd name="connsiteY102" fmla="*/ 413961 h 2376857"/>
                <a:gd name="connsiteX103" fmla="*/ 97196 w 2402453"/>
                <a:gd name="connsiteY103" fmla="*/ 429863 h 2376857"/>
                <a:gd name="connsiteX104" fmla="*/ 105147 w 2402453"/>
                <a:gd name="connsiteY104" fmla="*/ 465644 h 2376857"/>
                <a:gd name="connsiteX105" fmla="*/ 129001 w 2402453"/>
                <a:gd name="connsiteY105" fmla="*/ 493474 h 2376857"/>
                <a:gd name="connsiteX106" fmla="*/ 132977 w 2402453"/>
                <a:gd name="connsiteY106" fmla="*/ 513352 h 2376857"/>
                <a:gd name="connsiteX107" fmla="*/ 140928 w 2402453"/>
                <a:gd name="connsiteY107" fmla="*/ 553109 h 2376857"/>
                <a:gd name="connsiteX108" fmla="*/ 144904 w 2402453"/>
                <a:gd name="connsiteY108" fmla="*/ 580938 h 2376857"/>
                <a:gd name="connsiteX109" fmla="*/ 140928 w 2402453"/>
                <a:gd name="connsiteY109" fmla="*/ 596841 h 2376857"/>
                <a:gd name="connsiteX110" fmla="*/ 101172 w 2402453"/>
                <a:gd name="connsiteY110" fmla="*/ 604792 h 2376857"/>
                <a:gd name="connsiteX111" fmla="*/ 73342 w 2402453"/>
                <a:gd name="connsiteY111" fmla="*/ 608768 h 2376857"/>
                <a:gd name="connsiteX112" fmla="*/ 45512 w 2402453"/>
                <a:gd name="connsiteY112" fmla="*/ 620695 h 2376857"/>
                <a:gd name="connsiteX113" fmla="*/ 33585 w 2402453"/>
                <a:gd name="connsiteY113" fmla="*/ 648524 h 2376857"/>
                <a:gd name="connsiteX114" fmla="*/ 61415 w 2402453"/>
                <a:gd name="connsiteY114" fmla="*/ 668403 h 2376857"/>
                <a:gd name="connsiteX115" fmla="*/ 97196 w 2402453"/>
                <a:gd name="connsiteY115" fmla="*/ 684305 h 2376857"/>
                <a:gd name="connsiteX116" fmla="*/ 113098 w 2402453"/>
                <a:gd name="connsiteY116" fmla="*/ 704183 h 2376857"/>
                <a:gd name="connsiteX117" fmla="*/ 121050 w 2402453"/>
                <a:gd name="connsiteY117" fmla="*/ 732013 h 2376857"/>
                <a:gd name="connsiteX118" fmla="*/ 129001 w 2402453"/>
                <a:gd name="connsiteY118" fmla="*/ 771770 h 2376857"/>
                <a:gd name="connsiteX119" fmla="*/ 121050 w 2402453"/>
                <a:gd name="connsiteY119" fmla="*/ 799599 h 2376857"/>
                <a:gd name="connsiteX120" fmla="*/ 97196 w 2402453"/>
                <a:gd name="connsiteY120" fmla="*/ 807550 h 2376857"/>
                <a:gd name="connsiteX121" fmla="*/ 53464 w 2402453"/>
                <a:gd name="connsiteY121" fmla="*/ 807550 h 2376857"/>
                <a:gd name="connsiteX122" fmla="*/ 21658 w 2402453"/>
                <a:gd name="connsiteY122" fmla="*/ 827429 h 2376857"/>
                <a:gd name="connsiteX123" fmla="*/ 25634 w 2402453"/>
                <a:gd name="connsiteY123" fmla="*/ 859234 h 2376857"/>
                <a:gd name="connsiteX124" fmla="*/ 53464 w 2402453"/>
                <a:gd name="connsiteY124" fmla="*/ 867185 h 2376857"/>
                <a:gd name="connsiteX125" fmla="*/ 93220 w 2402453"/>
                <a:gd name="connsiteY125" fmla="*/ 887063 h 2376857"/>
                <a:gd name="connsiteX126" fmla="*/ 121050 w 2402453"/>
                <a:gd name="connsiteY126" fmla="*/ 914893 h 2376857"/>
                <a:gd name="connsiteX127" fmla="*/ 121050 w 2402453"/>
                <a:gd name="connsiteY127" fmla="*/ 942723 h 2376857"/>
                <a:gd name="connsiteX128" fmla="*/ 105147 w 2402453"/>
                <a:gd name="connsiteY128" fmla="*/ 974528 h 2376857"/>
                <a:gd name="connsiteX129" fmla="*/ 85269 w 2402453"/>
                <a:gd name="connsiteY129" fmla="*/ 1002357 h 2376857"/>
                <a:gd name="connsiteX130" fmla="*/ 61415 w 2402453"/>
                <a:gd name="connsiteY130" fmla="*/ 1018260 h 2376857"/>
                <a:gd name="connsiteX131" fmla="*/ 13707 w 2402453"/>
                <a:gd name="connsiteY131" fmla="*/ 1018260 h 2376857"/>
                <a:gd name="connsiteX132" fmla="*/ 1780 w 2402453"/>
                <a:gd name="connsiteY132" fmla="*/ 1061992 h 2376857"/>
                <a:gd name="connsiteX133" fmla="*/ 45512 w 2402453"/>
                <a:gd name="connsiteY133" fmla="*/ 1077895 h 2376857"/>
                <a:gd name="connsiteX134" fmla="*/ 89245 w 2402453"/>
                <a:gd name="connsiteY134" fmla="*/ 1085846 h 2376857"/>
                <a:gd name="connsiteX135" fmla="*/ 105147 w 2402453"/>
                <a:gd name="connsiteY135" fmla="*/ 1105724 h 2376857"/>
                <a:gd name="connsiteX136" fmla="*/ 121050 w 2402453"/>
                <a:gd name="connsiteY136" fmla="*/ 1137530 h 2376857"/>
                <a:gd name="connsiteX137" fmla="*/ 121050 w 2402453"/>
                <a:gd name="connsiteY137" fmla="*/ 1177286 h 2376857"/>
                <a:gd name="connsiteX138" fmla="*/ 97196 w 2402453"/>
                <a:gd name="connsiteY138" fmla="*/ 1189213 h 2376857"/>
                <a:gd name="connsiteX139" fmla="*/ 69366 w 2402453"/>
                <a:gd name="connsiteY139" fmla="*/ 1209091 h 2376857"/>
                <a:gd name="connsiteX140" fmla="*/ 69366 w 2402453"/>
                <a:gd name="connsiteY140" fmla="*/ 1236921 h 2376857"/>
                <a:gd name="connsiteX141" fmla="*/ 105147 w 2402453"/>
                <a:gd name="connsiteY141" fmla="*/ 1256799 h 2376857"/>
                <a:gd name="connsiteX142" fmla="*/ 160806 w 2402453"/>
                <a:gd name="connsiteY142" fmla="*/ 1264750 h 2376857"/>
                <a:gd name="connsiteX143" fmla="*/ 192612 w 2402453"/>
                <a:gd name="connsiteY143" fmla="*/ 1272702 h 2376857"/>
                <a:gd name="connsiteX144" fmla="*/ 228392 w 2402453"/>
                <a:gd name="connsiteY144" fmla="*/ 1272702 h 2376857"/>
                <a:gd name="connsiteX145" fmla="*/ 248271 w 2402453"/>
                <a:gd name="connsiteY145" fmla="*/ 1296556 h 2376857"/>
                <a:gd name="connsiteX146" fmla="*/ 236344 w 2402453"/>
                <a:gd name="connsiteY146" fmla="*/ 1316434 h 2376857"/>
                <a:gd name="connsiteX147" fmla="*/ 192612 w 2402453"/>
                <a:gd name="connsiteY147" fmla="*/ 1352215 h 2376857"/>
                <a:gd name="connsiteX148" fmla="*/ 176709 w 2402453"/>
                <a:gd name="connsiteY148" fmla="*/ 1384020 h 2376857"/>
                <a:gd name="connsiteX149" fmla="*/ 176709 w 2402453"/>
                <a:gd name="connsiteY149" fmla="*/ 1403898 h 2376857"/>
                <a:gd name="connsiteX150" fmla="*/ 200563 w 2402453"/>
                <a:gd name="connsiteY150" fmla="*/ 1423777 h 2376857"/>
                <a:gd name="connsiteX151" fmla="*/ 260198 w 2402453"/>
                <a:gd name="connsiteY151" fmla="*/ 1427752 h 2376857"/>
                <a:gd name="connsiteX152" fmla="*/ 299954 w 2402453"/>
                <a:gd name="connsiteY152" fmla="*/ 1419801 h 2376857"/>
                <a:gd name="connsiteX153" fmla="*/ 311881 w 2402453"/>
                <a:gd name="connsiteY153" fmla="*/ 1419801 h 2376857"/>
                <a:gd name="connsiteX154" fmla="*/ 343686 w 2402453"/>
                <a:gd name="connsiteY154" fmla="*/ 1439679 h 2376857"/>
                <a:gd name="connsiteX155" fmla="*/ 335735 w 2402453"/>
                <a:gd name="connsiteY155" fmla="*/ 1467509 h 2376857"/>
                <a:gd name="connsiteX156" fmla="*/ 299954 w 2402453"/>
                <a:gd name="connsiteY156" fmla="*/ 1479436 h 2376857"/>
                <a:gd name="connsiteX157" fmla="*/ 288027 w 2402453"/>
                <a:gd name="connsiteY157" fmla="*/ 1519192 h 2376857"/>
                <a:gd name="connsiteX158" fmla="*/ 288027 w 2402453"/>
                <a:gd name="connsiteY158" fmla="*/ 1543046 h 2376857"/>
                <a:gd name="connsiteX159" fmla="*/ 303930 w 2402453"/>
                <a:gd name="connsiteY159" fmla="*/ 1566900 h 2376857"/>
                <a:gd name="connsiteX160" fmla="*/ 339711 w 2402453"/>
                <a:gd name="connsiteY160" fmla="*/ 1582803 h 2376857"/>
                <a:gd name="connsiteX161" fmla="*/ 379467 w 2402453"/>
                <a:gd name="connsiteY161" fmla="*/ 1582803 h 2376857"/>
                <a:gd name="connsiteX162" fmla="*/ 395370 w 2402453"/>
                <a:gd name="connsiteY162" fmla="*/ 1578827 h 2376857"/>
                <a:gd name="connsiteX163" fmla="*/ 435126 w 2402453"/>
                <a:gd name="connsiteY163" fmla="*/ 1582803 h 2376857"/>
                <a:gd name="connsiteX164" fmla="*/ 451029 w 2402453"/>
                <a:gd name="connsiteY164" fmla="*/ 1610632 h 2376857"/>
                <a:gd name="connsiteX165" fmla="*/ 419224 w 2402453"/>
                <a:gd name="connsiteY165" fmla="*/ 1654364 h 2376857"/>
                <a:gd name="connsiteX166" fmla="*/ 391394 w 2402453"/>
                <a:gd name="connsiteY166" fmla="*/ 1682194 h 2376857"/>
                <a:gd name="connsiteX167" fmla="*/ 379467 w 2402453"/>
                <a:gd name="connsiteY167" fmla="*/ 1713999 h 2376857"/>
                <a:gd name="connsiteX168" fmla="*/ 387418 w 2402453"/>
                <a:gd name="connsiteY168" fmla="*/ 1725926 h 2376857"/>
                <a:gd name="connsiteX169" fmla="*/ 415248 w 2402453"/>
                <a:gd name="connsiteY169" fmla="*/ 1741829 h 2376857"/>
                <a:gd name="connsiteX170" fmla="*/ 447053 w 2402453"/>
                <a:gd name="connsiteY170" fmla="*/ 1753756 h 2376857"/>
                <a:gd name="connsiteX171" fmla="*/ 462956 w 2402453"/>
                <a:gd name="connsiteY171" fmla="*/ 1773634 h 2376857"/>
                <a:gd name="connsiteX172" fmla="*/ 490785 w 2402453"/>
                <a:gd name="connsiteY172" fmla="*/ 1793512 h 2376857"/>
                <a:gd name="connsiteX173" fmla="*/ 530542 w 2402453"/>
                <a:gd name="connsiteY173" fmla="*/ 1801463 h 2376857"/>
                <a:gd name="connsiteX174" fmla="*/ 550420 w 2402453"/>
                <a:gd name="connsiteY174" fmla="*/ 1805439 h 2376857"/>
                <a:gd name="connsiteX175" fmla="*/ 558372 w 2402453"/>
                <a:gd name="connsiteY175" fmla="*/ 1841220 h 2376857"/>
                <a:gd name="connsiteX176" fmla="*/ 562347 w 2402453"/>
                <a:gd name="connsiteY176" fmla="*/ 1873025 h 2376857"/>
                <a:gd name="connsiteX177" fmla="*/ 574274 w 2402453"/>
                <a:gd name="connsiteY177" fmla="*/ 1904830 h 2376857"/>
                <a:gd name="connsiteX178" fmla="*/ 578250 w 2402453"/>
                <a:gd name="connsiteY178" fmla="*/ 1920733 h 2376857"/>
                <a:gd name="connsiteX179" fmla="*/ 602104 w 2402453"/>
                <a:gd name="connsiteY179" fmla="*/ 1920733 h 2376857"/>
                <a:gd name="connsiteX180" fmla="*/ 618006 w 2402453"/>
                <a:gd name="connsiteY180" fmla="*/ 1908806 h 2376857"/>
                <a:gd name="connsiteX181" fmla="*/ 649812 w 2402453"/>
                <a:gd name="connsiteY181" fmla="*/ 1916757 h 2376857"/>
                <a:gd name="connsiteX182" fmla="*/ 717398 w 2402453"/>
                <a:gd name="connsiteY182" fmla="*/ 1932660 h 2376857"/>
                <a:gd name="connsiteX183" fmla="*/ 773057 w 2402453"/>
                <a:gd name="connsiteY183" fmla="*/ 1980368 h 2376857"/>
                <a:gd name="connsiteX184" fmla="*/ 812813 w 2402453"/>
                <a:gd name="connsiteY184" fmla="*/ 2020124 h 2376857"/>
                <a:gd name="connsiteX185" fmla="*/ 848594 w 2402453"/>
                <a:gd name="connsiteY185" fmla="*/ 2115540 h 2376857"/>
                <a:gd name="connsiteX186" fmla="*/ 848594 w 2402453"/>
                <a:gd name="connsiteY186" fmla="*/ 2155297 h 2376857"/>
                <a:gd name="connsiteX187" fmla="*/ 840643 w 2402453"/>
                <a:gd name="connsiteY187" fmla="*/ 2191077 h 2376857"/>
                <a:gd name="connsiteX188" fmla="*/ 848594 w 2402453"/>
                <a:gd name="connsiteY188" fmla="*/ 2214931 h 2376857"/>
                <a:gd name="connsiteX189" fmla="*/ 868472 w 2402453"/>
                <a:gd name="connsiteY189" fmla="*/ 2262639 h 2376857"/>
                <a:gd name="connsiteX190" fmla="*/ 892326 w 2402453"/>
                <a:gd name="connsiteY190" fmla="*/ 2262639 h 2376857"/>
                <a:gd name="connsiteX191" fmla="*/ 920156 w 2402453"/>
                <a:gd name="connsiteY191" fmla="*/ 2258663 h 2376857"/>
                <a:gd name="connsiteX192" fmla="*/ 959912 w 2402453"/>
                <a:gd name="connsiteY192" fmla="*/ 2238785 h 2376857"/>
                <a:gd name="connsiteX193" fmla="*/ 983766 w 2402453"/>
                <a:gd name="connsiteY193" fmla="*/ 2195053 h 2376857"/>
                <a:gd name="connsiteX194" fmla="*/ 1071231 w 2402453"/>
                <a:gd name="connsiteY194" fmla="*/ 2135418 h 2376857"/>
                <a:gd name="connsiteX195" fmla="*/ 1095085 w 2402453"/>
                <a:gd name="connsiteY195" fmla="*/ 2099637 h 2376857"/>
                <a:gd name="connsiteX196" fmla="*/ 1138817 w 2402453"/>
                <a:gd name="connsiteY196" fmla="*/ 2059881 h 2376857"/>
                <a:gd name="connsiteX197" fmla="*/ 1194476 w 2402453"/>
                <a:gd name="connsiteY197" fmla="*/ 2051930 h 2376857"/>
                <a:gd name="connsiteX198" fmla="*/ 1266038 w 2402453"/>
                <a:gd name="connsiteY198" fmla="*/ 2055905 h 2376857"/>
                <a:gd name="connsiteX199" fmla="*/ 1357478 w 2402453"/>
                <a:gd name="connsiteY199" fmla="*/ 2079759 h 2376857"/>
                <a:gd name="connsiteX200" fmla="*/ 1425064 w 2402453"/>
                <a:gd name="connsiteY200" fmla="*/ 2091686 h 2376857"/>
                <a:gd name="connsiteX201" fmla="*/ 1500601 w 2402453"/>
                <a:gd name="connsiteY201" fmla="*/ 2099637 h 2376857"/>
                <a:gd name="connsiteX202" fmla="*/ 1548309 w 2402453"/>
                <a:gd name="connsiteY202" fmla="*/ 2103613 h 2376857"/>
                <a:gd name="connsiteX203" fmla="*/ 1599992 w 2402453"/>
                <a:gd name="connsiteY203" fmla="*/ 2103613 h 2376857"/>
                <a:gd name="connsiteX204" fmla="*/ 1663603 w 2402453"/>
                <a:gd name="connsiteY204" fmla="*/ 2135418 h 2376857"/>
                <a:gd name="connsiteX205" fmla="*/ 1703359 w 2402453"/>
                <a:gd name="connsiteY205" fmla="*/ 2183126 h 2376857"/>
                <a:gd name="connsiteX206" fmla="*/ 1747092 w 2402453"/>
                <a:gd name="connsiteY206" fmla="*/ 2242761 h 2376857"/>
                <a:gd name="connsiteX207" fmla="*/ 1846483 w 2402453"/>
                <a:gd name="connsiteY207" fmla="*/ 2366006 h 2376857"/>
                <a:gd name="connsiteX208" fmla="*/ 1834556 w 2402453"/>
                <a:gd name="connsiteY208" fmla="*/ 1936636 h 2376857"/>
                <a:gd name="connsiteX209" fmla="*/ 2319584 w 2402453"/>
                <a:gd name="connsiteY209" fmla="*/ 1721950 h 2376857"/>
                <a:gd name="connsiteX210" fmla="*/ 2399098 w 2402453"/>
                <a:gd name="connsiteY210" fmla="*/ 1662316 h 2376857"/>
                <a:gd name="connsiteX211" fmla="*/ 2232120 w 2402453"/>
                <a:gd name="connsiteY211" fmla="*/ 1678218 h 2376857"/>
                <a:gd name="connsiteX212" fmla="*/ 2053217 w 2402453"/>
                <a:gd name="connsiteY212" fmla="*/ 1662316 h 2376857"/>
                <a:gd name="connsiteX213" fmla="*/ 1846483 w 2402453"/>
                <a:gd name="connsiteY213" fmla="*/ 1459557 h 2376857"/>
                <a:gd name="connsiteX214" fmla="*/ 1747092 w 2402453"/>
                <a:gd name="connsiteY214" fmla="*/ 1312458 h 2376857"/>
                <a:gd name="connsiteX215" fmla="*/ 1687456 w 2402453"/>
                <a:gd name="connsiteY215" fmla="*/ 1161383 h 2376857"/>
                <a:gd name="connsiteX0" fmla="*/ 1504577 w 2402173"/>
                <a:gd name="connsiteY0" fmla="*/ 1193189 h 2376857"/>
                <a:gd name="connsiteX1" fmla="*/ 1440966 w 2402173"/>
                <a:gd name="connsiteY1" fmla="*/ 1197164 h 2376857"/>
                <a:gd name="connsiteX2" fmla="*/ 1377356 w 2402173"/>
                <a:gd name="connsiteY2" fmla="*/ 1209091 h 2376857"/>
                <a:gd name="connsiteX3" fmla="*/ 1325672 w 2402173"/>
                <a:gd name="connsiteY3" fmla="*/ 1181262 h 2376857"/>
                <a:gd name="connsiteX4" fmla="*/ 1321697 w 2402173"/>
                <a:gd name="connsiteY4" fmla="*/ 1121627 h 2376857"/>
                <a:gd name="connsiteX5" fmla="*/ 1357478 w 2402173"/>
                <a:gd name="connsiteY5" fmla="*/ 1073919 h 2376857"/>
                <a:gd name="connsiteX6" fmla="*/ 1401210 w 2402173"/>
                <a:gd name="connsiteY6" fmla="*/ 1042114 h 2376857"/>
                <a:gd name="connsiteX7" fmla="*/ 1433015 w 2402173"/>
                <a:gd name="connsiteY7" fmla="*/ 994406 h 2376857"/>
                <a:gd name="connsiteX8" fmla="*/ 1448918 w 2402173"/>
                <a:gd name="connsiteY8" fmla="*/ 930796 h 2376857"/>
                <a:gd name="connsiteX9" fmla="*/ 1448918 w 2402173"/>
                <a:gd name="connsiteY9" fmla="*/ 910917 h 2376857"/>
                <a:gd name="connsiteX10" fmla="*/ 1496625 w 2402173"/>
                <a:gd name="connsiteY10" fmla="*/ 898990 h 2376857"/>
                <a:gd name="connsiteX11" fmla="*/ 1576138 w 2402173"/>
                <a:gd name="connsiteY11" fmla="*/ 883088 h 2376857"/>
                <a:gd name="connsiteX12" fmla="*/ 1643725 w 2402173"/>
                <a:gd name="connsiteY12" fmla="*/ 851283 h 2376857"/>
                <a:gd name="connsiteX13" fmla="*/ 1699384 w 2402173"/>
                <a:gd name="connsiteY13" fmla="*/ 811526 h 2376857"/>
                <a:gd name="connsiteX14" fmla="*/ 1755043 w 2402173"/>
                <a:gd name="connsiteY14" fmla="*/ 728037 h 2376857"/>
                <a:gd name="connsiteX15" fmla="*/ 1766970 w 2402173"/>
                <a:gd name="connsiteY15" fmla="*/ 700208 h 2376857"/>
                <a:gd name="connsiteX16" fmla="*/ 1766970 w 2402173"/>
                <a:gd name="connsiteY16" fmla="*/ 656476 h 2376857"/>
                <a:gd name="connsiteX17" fmla="*/ 1735165 w 2402173"/>
                <a:gd name="connsiteY17" fmla="*/ 644549 h 2376857"/>
                <a:gd name="connsiteX18" fmla="*/ 1715286 w 2402173"/>
                <a:gd name="connsiteY18" fmla="*/ 636597 h 2376857"/>
                <a:gd name="connsiteX19" fmla="*/ 1703359 w 2402173"/>
                <a:gd name="connsiteY19" fmla="*/ 644549 h 2376857"/>
                <a:gd name="connsiteX20" fmla="*/ 1659627 w 2402173"/>
                <a:gd name="connsiteY20" fmla="*/ 680330 h 2376857"/>
                <a:gd name="connsiteX21" fmla="*/ 1619871 w 2402173"/>
                <a:gd name="connsiteY21" fmla="*/ 708159 h 2376857"/>
                <a:gd name="connsiteX22" fmla="*/ 1568187 w 2402173"/>
                <a:gd name="connsiteY22" fmla="*/ 716110 h 2376857"/>
                <a:gd name="connsiteX23" fmla="*/ 1524455 w 2402173"/>
                <a:gd name="connsiteY23" fmla="*/ 724062 h 2376857"/>
                <a:gd name="connsiteX24" fmla="*/ 1488674 w 2402173"/>
                <a:gd name="connsiteY24" fmla="*/ 724062 h 2376857"/>
                <a:gd name="connsiteX25" fmla="*/ 1452893 w 2402173"/>
                <a:gd name="connsiteY25" fmla="*/ 716110 h 2376857"/>
                <a:gd name="connsiteX26" fmla="*/ 1456869 w 2402173"/>
                <a:gd name="connsiteY26" fmla="*/ 684305 h 2376857"/>
                <a:gd name="connsiteX27" fmla="*/ 1472772 w 2402173"/>
                <a:gd name="connsiteY27" fmla="*/ 656476 h 2376857"/>
                <a:gd name="connsiteX28" fmla="*/ 1484698 w 2402173"/>
                <a:gd name="connsiteY28" fmla="*/ 624670 h 2376857"/>
                <a:gd name="connsiteX29" fmla="*/ 1484698 w 2402173"/>
                <a:gd name="connsiteY29" fmla="*/ 604792 h 2376857"/>
                <a:gd name="connsiteX30" fmla="*/ 1528431 w 2402173"/>
                <a:gd name="connsiteY30" fmla="*/ 561060 h 2376857"/>
                <a:gd name="connsiteX31" fmla="*/ 1544333 w 2402173"/>
                <a:gd name="connsiteY31" fmla="*/ 525279 h 2376857"/>
                <a:gd name="connsiteX32" fmla="*/ 1540358 w 2402173"/>
                <a:gd name="connsiteY32" fmla="*/ 465644 h 2376857"/>
                <a:gd name="connsiteX33" fmla="*/ 1508552 w 2402173"/>
                <a:gd name="connsiteY33" fmla="*/ 429863 h 2376857"/>
                <a:gd name="connsiteX34" fmla="*/ 1500601 w 2402173"/>
                <a:gd name="connsiteY34" fmla="*/ 406010 h 2376857"/>
                <a:gd name="connsiteX35" fmla="*/ 1508552 w 2402173"/>
                <a:gd name="connsiteY35" fmla="*/ 378180 h 2376857"/>
                <a:gd name="connsiteX36" fmla="*/ 1492650 w 2402173"/>
                <a:gd name="connsiteY36" fmla="*/ 346375 h 2376857"/>
                <a:gd name="connsiteX37" fmla="*/ 1444942 w 2402173"/>
                <a:gd name="connsiteY37" fmla="*/ 334448 h 2376857"/>
                <a:gd name="connsiteX38" fmla="*/ 1357478 w 2402173"/>
                <a:gd name="connsiteY38" fmla="*/ 342399 h 2376857"/>
                <a:gd name="connsiteX39" fmla="*/ 1309770 w 2402173"/>
                <a:gd name="connsiteY39" fmla="*/ 342399 h 2376857"/>
                <a:gd name="connsiteX40" fmla="*/ 1281940 w 2402173"/>
                <a:gd name="connsiteY40" fmla="*/ 342399 h 2376857"/>
                <a:gd name="connsiteX41" fmla="*/ 1214354 w 2402173"/>
                <a:gd name="connsiteY41" fmla="*/ 322521 h 2376857"/>
                <a:gd name="connsiteX42" fmla="*/ 1138817 w 2402173"/>
                <a:gd name="connsiteY42" fmla="*/ 274813 h 2376857"/>
                <a:gd name="connsiteX43" fmla="*/ 1055328 w 2402173"/>
                <a:gd name="connsiteY43" fmla="*/ 258910 h 2376857"/>
                <a:gd name="connsiteX44" fmla="*/ 991718 w 2402173"/>
                <a:gd name="connsiteY44" fmla="*/ 250959 h 2376857"/>
                <a:gd name="connsiteX45" fmla="*/ 936058 w 2402173"/>
                <a:gd name="connsiteY45" fmla="*/ 254935 h 2376857"/>
                <a:gd name="connsiteX46" fmla="*/ 896302 w 2402173"/>
                <a:gd name="connsiteY46" fmla="*/ 250959 h 2376857"/>
                <a:gd name="connsiteX47" fmla="*/ 880399 w 2402173"/>
                <a:gd name="connsiteY47" fmla="*/ 243008 h 2376857"/>
                <a:gd name="connsiteX48" fmla="*/ 852570 w 2402173"/>
                <a:gd name="connsiteY48" fmla="*/ 231081 h 2376857"/>
                <a:gd name="connsiteX49" fmla="*/ 848594 w 2402173"/>
                <a:gd name="connsiteY49" fmla="*/ 167470 h 2376857"/>
                <a:gd name="connsiteX50" fmla="*/ 844618 w 2402173"/>
                <a:gd name="connsiteY50" fmla="*/ 115787 h 2376857"/>
                <a:gd name="connsiteX51" fmla="*/ 844618 w 2402173"/>
                <a:gd name="connsiteY51" fmla="*/ 87957 h 2376857"/>
                <a:gd name="connsiteX52" fmla="*/ 844618 w 2402173"/>
                <a:gd name="connsiteY52" fmla="*/ 80006 h 2376857"/>
                <a:gd name="connsiteX53" fmla="*/ 816789 w 2402173"/>
                <a:gd name="connsiteY53" fmla="*/ 68079 h 2376857"/>
                <a:gd name="connsiteX54" fmla="*/ 804862 w 2402173"/>
                <a:gd name="connsiteY54" fmla="*/ 60128 h 2376857"/>
                <a:gd name="connsiteX55" fmla="*/ 788959 w 2402173"/>
                <a:gd name="connsiteY55" fmla="*/ 36274 h 2376857"/>
                <a:gd name="connsiteX56" fmla="*/ 777032 w 2402173"/>
                <a:gd name="connsiteY56" fmla="*/ 12420 h 2376857"/>
                <a:gd name="connsiteX57" fmla="*/ 741252 w 2402173"/>
                <a:gd name="connsiteY57" fmla="*/ 493 h 2376857"/>
                <a:gd name="connsiteX58" fmla="*/ 717398 w 2402173"/>
                <a:gd name="connsiteY58" fmla="*/ 28323 h 2376857"/>
                <a:gd name="connsiteX59" fmla="*/ 705471 w 2402173"/>
                <a:gd name="connsiteY59" fmla="*/ 68079 h 2376857"/>
                <a:gd name="connsiteX60" fmla="*/ 701495 w 2402173"/>
                <a:gd name="connsiteY60" fmla="*/ 107836 h 2376857"/>
                <a:gd name="connsiteX61" fmla="*/ 677641 w 2402173"/>
                <a:gd name="connsiteY61" fmla="*/ 131690 h 2376857"/>
                <a:gd name="connsiteX62" fmla="*/ 673665 w 2402173"/>
                <a:gd name="connsiteY62" fmla="*/ 139641 h 2376857"/>
                <a:gd name="connsiteX63" fmla="*/ 641860 w 2402173"/>
                <a:gd name="connsiteY63" fmla="*/ 139641 h 2376857"/>
                <a:gd name="connsiteX64" fmla="*/ 625958 w 2402173"/>
                <a:gd name="connsiteY64" fmla="*/ 99884 h 2376857"/>
                <a:gd name="connsiteX65" fmla="*/ 610055 w 2402173"/>
                <a:gd name="connsiteY65" fmla="*/ 64103 h 2376857"/>
                <a:gd name="connsiteX66" fmla="*/ 590177 w 2402173"/>
                <a:gd name="connsiteY66" fmla="*/ 52177 h 2376857"/>
                <a:gd name="connsiteX67" fmla="*/ 566323 w 2402173"/>
                <a:gd name="connsiteY67" fmla="*/ 40250 h 2376857"/>
                <a:gd name="connsiteX68" fmla="*/ 542469 w 2402173"/>
                <a:gd name="connsiteY68" fmla="*/ 40250 h 2376857"/>
                <a:gd name="connsiteX69" fmla="*/ 510664 w 2402173"/>
                <a:gd name="connsiteY69" fmla="*/ 60128 h 2376857"/>
                <a:gd name="connsiteX70" fmla="*/ 502712 w 2402173"/>
                <a:gd name="connsiteY70" fmla="*/ 64103 h 2376857"/>
                <a:gd name="connsiteX71" fmla="*/ 486810 w 2402173"/>
                <a:gd name="connsiteY71" fmla="*/ 83982 h 2376857"/>
                <a:gd name="connsiteX72" fmla="*/ 470907 w 2402173"/>
                <a:gd name="connsiteY72" fmla="*/ 80006 h 2376857"/>
                <a:gd name="connsiteX73" fmla="*/ 451029 w 2402173"/>
                <a:gd name="connsiteY73" fmla="*/ 80006 h 2376857"/>
                <a:gd name="connsiteX74" fmla="*/ 431151 w 2402173"/>
                <a:gd name="connsiteY74" fmla="*/ 107836 h 2376857"/>
                <a:gd name="connsiteX75" fmla="*/ 427175 w 2402173"/>
                <a:gd name="connsiteY75" fmla="*/ 155543 h 2376857"/>
                <a:gd name="connsiteX76" fmla="*/ 435126 w 2402173"/>
                <a:gd name="connsiteY76" fmla="*/ 191324 h 2376857"/>
                <a:gd name="connsiteX77" fmla="*/ 431151 w 2402173"/>
                <a:gd name="connsiteY77" fmla="*/ 215178 h 2376857"/>
                <a:gd name="connsiteX78" fmla="*/ 427175 w 2402173"/>
                <a:gd name="connsiteY78" fmla="*/ 227105 h 2376857"/>
                <a:gd name="connsiteX79" fmla="*/ 391394 w 2402173"/>
                <a:gd name="connsiteY79" fmla="*/ 223130 h 2376857"/>
                <a:gd name="connsiteX80" fmla="*/ 375492 w 2402173"/>
                <a:gd name="connsiteY80" fmla="*/ 191324 h 2376857"/>
                <a:gd name="connsiteX81" fmla="*/ 339711 w 2402173"/>
                <a:gd name="connsiteY81" fmla="*/ 135665 h 2376857"/>
                <a:gd name="connsiteX82" fmla="*/ 331759 w 2402173"/>
                <a:gd name="connsiteY82" fmla="*/ 107836 h 2376857"/>
                <a:gd name="connsiteX83" fmla="*/ 315857 w 2402173"/>
                <a:gd name="connsiteY83" fmla="*/ 60128 h 2376857"/>
                <a:gd name="connsiteX84" fmla="*/ 299954 w 2402173"/>
                <a:gd name="connsiteY84" fmla="*/ 20371 h 2376857"/>
                <a:gd name="connsiteX85" fmla="*/ 280076 w 2402173"/>
                <a:gd name="connsiteY85" fmla="*/ 16396 h 2376857"/>
                <a:gd name="connsiteX86" fmla="*/ 260198 w 2402173"/>
                <a:gd name="connsiteY86" fmla="*/ 32298 h 2376857"/>
                <a:gd name="connsiteX87" fmla="*/ 240319 w 2402173"/>
                <a:gd name="connsiteY87" fmla="*/ 72055 h 2376857"/>
                <a:gd name="connsiteX88" fmla="*/ 232368 w 2402173"/>
                <a:gd name="connsiteY88" fmla="*/ 103860 h 2376857"/>
                <a:gd name="connsiteX89" fmla="*/ 232368 w 2402173"/>
                <a:gd name="connsiteY89" fmla="*/ 127714 h 2376857"/>
                <a:gd name="connsiteX90" fmla="*/ 204538 w 2402173"/>
                <a:gd name="connsiteY90" fmla="*/ 127714 h 2376857"/>
                <a:gd name="connsiteX91" fmla="*/ 212490 w 2402173"/>
                <a:gd name="connsiteY91" fmla="*/ 171446 h 2376857"/>
                <a:gd name="connsiteX92" fmla="*/ 220441 w 2402173"/>
                <a:gd name="connsiteY92" fmla="*/ 223130 h 2376857"/>
                <a:gd name="connsiteX93" fmla="*/ 220441 w 2402173"/>
                <a:gd name="connsiteY93" fmla="*/ 262886 h 2376857"/>
                <a:gd name="connsiteX94" fmla="*/ 224417 w 2402173"/>
                <a:gd name="connsiteY94" fmla="*/ 306618 h 2376857"/>
                <a:gd name="connsiteX95" fmla="*/ 228392 w 2402173"/>
                <a:gd name="connsiteY95" fmla="*/ 342399 h 2376857"/>
                <a:gd name="connsiteX96" fmla="*/ 224417 w 2402173"/>
                <a:gd name="connsiteY96" fmla="*/ 382156 h 2376857"/>
                <a:gd name="connsiteX97" fmla="*/ 220441 w 2402173"/>
                <a:gd name="connsiteY97" fmla="*/ 406010 h 2376857"/>
                <a:gd name="connsiteX98" fmla="*/ 196587 w 2402173"/>
                <a:gd name="connsiteY98" fmla="*/ 409985 h 2376857"/>
                <a:gd name="connsiteX99" fmla="*/ 172733 w 2402173"/>
                <a:gd name="connsiteY99" fmla="*/ 409985 h 2376857"/>
                <a:gd name="connsiteX100" fmla="*/ 132977 w 2402173"/>
                <a:gd name="connsiteY100" fmla="*/ 394083 h 2376857"/>
                <a:gd name="connsiteX101" fmla="*/ 117074 w 2402173"/>
                <a:gd name="connsiteY101" fmla="*/ 394083 h 2376857"/>
                <a:gd name="connsiteX102" fmla="*/ 97196 w 2402173"/>
                <a:gd name="connsiteY102" fmla="*/ 413961 h 2376857"/>
                <a:gd name="connsiteX103" fmla="*/ 97196 w 2402173"/>
                <a:gd name="connsiteY103" fmla="*/ 429863 h 2376857"/>
                <a:gd name="connsiteX104" fmla="*/ 105147 w 2402173"/>
                <a:gd name="connsiteY104" fmla="*/ 465644 h 2376857"/>
                <a:gd name="connsiteX105" fmla="*/ 129001 w 2402173"/>
                <a:gd name="connsiteY105" fmla="*/ 493474 h 2376857"/>
                <a:gd name="connsiteX106" fmla="*/ 132977 w 2402173"/>
                <a:gd name="connsiteY106" fmla="*/ 513352 h 2376857"/>
                <a:gd name="connsiteX107" fmla="*/ 140928 w 2402173"/>
                <a:gd name="connsiteY107" fmla="*/ 553109 h 2376857"/>
                <a:gd name="connsiteX108" fmla="*/ 144904 w 2402173"/>
                <a:gd name="connsiteY108" fmla="*/ 580938 h 2376857"/>
                <a:gd name="connsiteX109" fmla="*/ 140928 w 2402173"/>
                <a:gd name="connsiteY109" fmla="*/ 596841 h 2376857"/>
                <a:gd name="connsiteX110" fmla="*/ 101172 w 2402173"/>
                <a:gd name="connsiteY110" fmla="*/ 604792 h 2376857"/>
                <a:gd name="connsiteX111" fmla="*/ 73342 w 2402173"/>
                <a:gd name="connsiteY111" fmla="*/ 608768 h 2376857"/>
                <a:gd name="connsiteX112" fmla="*/ 45512 w 2402173"/>
                <a:gd name="connsiteY112" fmla="*/ 620695 h 2376857"/>
                <a:gd name="connsiteX113" fmla="*/ 33585 w 2402173"/>
                <a:gd name="connsiteY113" fmla="*/ 648524 h 2376857"/>
                <a:gd name="connsiteX114" fmla="*/ 61415 w 2402173"/>
                <a:gd name="connsiteY114" fmla="*/ 668403 h 2376857"/>
                <a:gd name="connsiteX115" fmla="*/ 97196 w 2402173"/>
                <a:gd name="connsiteY115" fmla="*/ 684305 h 2376857"/>
                <a:gd name="connsiteX116" fmla="*/ 113098 w 2402173"/>
                <a:gd name="connsiteY116" fmla="*/ 704183 h 2376857"/>
                <a:gd name="connsiteX117" fmla="*/ 121050 w 2402173"/>
                <a:gd name="connsiteY117" fmla="*/ 732013 h 2376857"/>
                <a:gd name="connsiteX118" fmla="*/ 129001 w 2402173"/>
                <a:gd name="connsiteY118" fmla="*/ 771770 h 2376857"/>
                <a:gd name="connsiteX119" fmla="*/ 121050 w 2402173"/>
                <a:gd name="connsiteY119" fmla="*/ 799599 h 2376857"/>
                <a:gd name="connsiteX120" fmla="*/ 97196 w 2402173"/>
                <a:gd name="connsiteY120" fmla="*/ 807550 h 2376857"/>
                <a:gd name="connsiteX121" fmla="*/ 53464 w 2402173"/>
                <a:gd name="connsiteY121" fmla="*/ 807550 h 2376857"/>
                <a:gd name="connsiteX122" fmla="*/ 21658 w 2402173"/>
                <a:gd name="connsiteY122" fmla="*/ 827429 h 2376857"/>
                <a:gd name="connsiteX123" fmla="*/ 25634 w 2402173"/>
                <a:gd name="connsiteY123" fmla="*/ 859234 h 2376857"/>
                <a:gd name="connsiteX124" fmla="*/ 53464 w 2402173"/>
                <a:gd name="connsiteY124" fmla="*/ 867185 h 2376857"/>
                <a:gd name="connsiteX125" fmla="*/ 93220 w 2402173"/>
                <a:gd name="connsiteY125" fmla="*/ 887063 h 2376857"/>
                <a:gd name="connsiteX126" fmla="*/ 121050 w 2402173"/>
                <a:gd name="connsiteY126" fmla="*/ 914893 h 2376857"/>
                <a:gd name="connsiteX127" fmla="*/ 121050 w 2402173"/>
                <a:gd name="connsiteY127" fmla="*/ 942723 h 2376857"/>
                <a:gd name="connsiteX128" fmla="*/ 105147 w 2402173"/>
                <a:gd name="connsiteY128" fmla="*/ 974528 h 2376857"/>
                <a:gd name="connsiteX129" fmla="*/ 85269 w 2402173"/>
                <a:gd name="connsiteY129" fmla="*/ 1002357 h 2376857"/>
                <a:gd name="connsiteX130" fmla="*/ 61415 w 2402173"/>
                <a:gd name="connsiteY130" fmla="*/ 1018260 h 2376857"/>
                <a:gd name="connsiteX131" fmla="*/ 13707 w 2402173"/>
                <a:gd name="connsiteY131" fmla="*/ 1018260 h 2376857"/>
                <a:gd name="connsiteX132" fmla="*/ 1780 w 2402173"/>
                <a:gd name="connsiteY132" fmla="*/ 1061992 h 2376857"/>
                <a:gd name="connsiteX133" fmla="*/ 45512 w 2402173"/>
                <a:gd name="connsiteY133" fmla="*/ 1077895 h 2376857"/>
                <a:gd name="connsiteX134" fmla="*/ 89245 w 2402173"/>
                <a:gd name="connsiteY134" fmla="*/ 1085846 h 2376857"/>
                <a:gd name="connsiteX135" fmla="*/ 105147 w 2402173"/>
                <a:gd name="connsiteY135" fmla="*/ 1105724 h 2376857"/>
                <a:gd name="connsiteX136" fmla="*/ 121050 w 2402173"/>
                <a:gd name="connsiteY136" fmla="*/ 1137530 h 2376857"/>
                <a:gd name="connsiteX137" fmla="*/ 121050 w 2402173"/>
                <a:gd name="connsiteY137" fmla="*/ 1177286 h 2376857"/>
                <a:gd name="connsiteX138" fmla="*/ 97196 w 2402173"/>
                <a:gd name="connsiteY138" fmla="*/ 1189213 h 2376857"/>
                <a:gd name="connsiteX139" fmla="*/ 69366 w 2402173"/>
                <a:gd name="connsiteY139" fmla="*/ 1209091 h 2376857"/>
                <a:gd name="connsiteX140" fmla="*/ 69366 w 2402173"/>
                <a:gd name="connsiteY140" fmla="*/ 1236921 h 2376857"/>
                <a:gd name="connsiteX141" fmla="*/ 105147 w 2402173"/>
                <a:gd name="connsiteY141" fmla="*/ 1256799 h 2376857"/>
                <a:gd name="connsiteX142" fmla="*/ 160806 w 2402173"/>
                <a:gd name="connsiteY142" fmla="*/ 1264750 h 2376857"/>
                <a:gd name="connsiteX143" fmla="*/ 192612 w 2402173"/>
                <a:gd name="connsiteY143" fmla="*/ 1272702 h 2376857"/>
                <a:gd name="connsiteX144" fmla="*/ 228392 w 2402173"/>
                <a:gd name="connsiteY144" fmla="*/ 1272702 h 2376857"/>
                <a:gd name="connsiteX145" fmla="*/ 248271 w 2402173"/>
                <a:gd name="connsiteY145" fmla="*/ 1296556 h 2376857"/>
                <a:gd name="connsiteX146" fmla="*/ 236344 w 2402173"/>
                <a:gd name="connsiteY146" fmla="*/ 1316434 h 2376857"/>
                <a:gd name="connsiteX147" fmla="*/ 192612 w 2402173"/>
                <a:gd name="connsiteY147" fmla="*/ 1352215 h 2376857"/>
                <a:gd name="connsiteX148" fmla="*/ 176709 w 2402173"/>
                <a:gd name="connsiteY148" fmla="*/ 1384020 h 2376857"/>
                <a:gd name="connsiteX149" fmla="*/ 176709 w 2402173"/>
                <a:gd name="connsiteY149" fmla="*/ 1403898 h 2376857"/>
                <a:gd name="connsiteX150" fmla="*/ 200563 w 2402173"/>
                <a:gd name="connsiteY150" fmla="*/ 1423777 h 2376857"/>
                <a:gd name="connsiteX151" fmla="*/ 260198 w 2402173"/>
                <a:gd name="connsiteY151" fmla="*/ 1427752 h 2376857"/>
                <a:gd name="connsiteX152" fmla="*/ 299954 w 2402173"/>
                <a:gd name="connsiteY152" fmla="*/ 1419801 h 2376857"/>
                <a:gd name="connsiteX153" fmla="*/ 311881 w 2402173"/>
                <a:gd name="connsiteY153" fmla="*/ 1419801 h 2376857"/>
                <a:gd name="connsiteX154" fmla="*/ 343686 w 2402173"/>
                <a:gd name="connsiteY154" fmla="*/ 1439679 h 2376857"/>
                <a:gd name="connsiteX155" fmla="*/ 335735 w 2402173"/>
                <a:gd name="connsiteY155" fmla="*/ 1467509 h 2376857"/>
                <a:gd name="connsiteX156" fmla="*/ 299954 w 2402173"/>
                <a:gd name="connsiteY156" fmla="*/ 1479436 h 2376857"/>
                <a:gd name="connsiteX157" fmla="*/ 288027 w 2402173"/>
                <a:gd name="connsiteY157" fmla="*/ 1519192 h 2376857"/>
                <a:gd name="connsiteX158" fmla="*/ 288027 w 2402173"/>
                <a:gd name="connsiteY158" fmla="*/ 1543046 h 2376857"/>
                <a:gd name="connsiteX159" fmla="*/ 303930 w 2402173"/>
                <a:gd name="connsiteY159" fmla="*/ 1566900 h 2376857"/>
                <a:gd name="connsiteX160" fmla="*/ 339711 w 2402173"/>
                <a:gd name="connsiteY160" fmla="*/ 1582803 h 2376857"/>
                <a:gd name="connsiteX161" fmla="*/ 379467 w 2402173"/>
                <a:gd name="connsiteY161" fmla="*/ 1582803 h 2376857"/>
                <a:gd name="connsiteX162" fmla="*/ 395370 w 2402173"/>
                <a:gd name="connsiteY162" fmla="*/ 1578827 h 2376857"/>
                <a:gd name="connsiteX163" fmla="*/ 435126 w 2402173"/>
                <a:gd name="connsiteY163" fmla="*/ 1582803 h 2376857"/>
                <a:gd name="connsiteX164" fmla="*/ 451029 w 2402173"/>
                <a:gd name="connsiteY164" fmla="*/ 1610632 h 2376857"/>
                <a:gd name="connsiteX165" fmla="*/ 419224 w 2402173"/>
                <a:gd name="connsiteY165" fmla="*/ 1654364 h 2376857"/>
                <a:gd name="connsiteX166" fmla="*/ 391394 w 2402173"/>
                <a:gd name="connsiteY166" fmla="*/ 1682194 h 2376857"/>
                <a:gd name="connsiteX167" fmla="*/ 379467 w 2402173"/>
                <a:gd name="connsiteY167" fmla="*/ 1713999 h 2376857"/>
                <a:gd name="connsiteX168" fmla="*/ 387418 w 2402173"/>
                <a:gd name="connsiteY168" fmla="*/ 1725926 h 2376857"/>
                <a:gd name="connsiteX169" fmla="*/ 415248 w 2402173"/>
                <a:gd name="connsiteY169" fmla="*/ 1741829 h 2376857"/>
                <a:gd name="connsiteX170" fmla="*/ 447053 w 2402173"/>
                <a:gd name="connsiteY170" fmla="*/ 1753756 h 2376857"/>
                <a:gd name="connsiteX171" fmla="*/ 462956 w 2402173"/>
                <a:gd name="connsiteY171" fmla="*/ 1773634 h 2376857"/>
                <a:gd name="connsiteX172" fmla="*/ 490785 w 2402173"/>
                <a:gd name="connsiteY172" fmla="*/ 1793512 h 2376857"/>
                <a:gd name="connsiteX173" fmla="*/ 530542 w 2402173"/>
                <a:gd name="connsiteY173" fmla="*/ 1801463 h 2376857"/>
                <a:gd name="connsiteX174" fmla="*/ 550420 w 2402173"/>
                <a:gd name="connsiteY174" fmla="*/ 1805439 h 2376857"/>
                <a:gd name="connsiteX175" fmla="*/ 558372 w 2402173"/>
                <a:gd name="connsiteY175" fmla="*/ 1841220 h 2376857"/>
                <a:gd name="connsiteX176" fmla="*/ 562347 w 2402173"/>
                <a:gd name="connsiteY176" fmla="*/ 1873025 h 2376857"/>
                <a:gd name="connsiteX177" fmla="*/ 574274 w 2402173"/>
                <a:gd name="connsiteY177" fmla="*/ 1904830 h 2376857"/>
                <a:gd name="connsiteX178" fmla="*/ 578250 w 2402173"/>
                <a:gd name="connsiteY178" fmla="*/ 1920733 h 2376857"/>
                <a:gd name="connsiteX179" fmla="*/ 602104 w 2402173"/>
                <a:gd name="connsiteY179" fmla="*/ 1920733 h 2376857"/>
                <a:gd name="connsiteX180" fmla="*/ 618006 w 2402173"/>
                <a:gd name="connsiteY180" fmla="*/ 1908806 h 2376857"/>
                <a:gd name="connsiteX181" fmla="*/ 649812 w 2402173"/>
                <a:gd name="connsiteY181" fmla="*/ 1916757 h 2376857"/>
                <a:gd name="connsiteX182" fmla="*/ 717398 w 2402173"/>
                <a:gd name="connsiteY182" fmla="*/ 1932660 h 2376857"/>
                <a:gd name="connsiteX183" fmla="*/ 773057 w 2402173"/>
                <a:gd name="connsiteY183" fmla="*/ 1980368 h 2376857"/>
                <a:gd name="connsiteX184" fmla="*/ 812813 w 2402173"/>
                <a:gd name="connsiteY184" fmla="*/ 2020124 h 2376857"/>
                <a:gd name="connsiteX185" fmla="*/ 848594 w 2402173"/>
                <a:gd name="connsiteY185" fmla="*/ 2115540 h 2376857"/>
                <a:gd name="connsiteX186" fmla="*/ 848594 w 2402173"/>
                <a:gd name="connsiteY186" fmla="*/ 2155297 h 2376857"/>
                <a:gd name="connsiteX187" fmla="*/ 840643 w 2402173"/>
                <a:gd name="connsiteY187" fmla="*/ 2191077 h 2376857"/>
                <a:gd name="connsiteX188" fmla="*/ 848594 w 2402173"/>
                <a:gd name="connsiteY188" fmla="*/ 2214931 h 2376857"/>
                <a:gd name="connsiteX189" fmla="*/ 868472 w 2402173"/>
                <a:gd name="connsiteY189" fmla="*/ 2262639 h 2376857"/>
                <a:gd name="connsiteX190" fmla="*/ 892326 w 2402173"/>
                <a:gd name="connsiteY190" fmla="*/ 2262639 h 2376857"/>
                <a:gd name="connsiteX191" fmla="*/ 920156 w 2402173"/>
                <a:gd name="connsiteY191" fmla="*/ 2258663 h 2376857"/>
                <a:gd name="connsiteX192" fmla="*/ 959912 w 2402173"/>
                <a:gd name="connsiteY192" fmla="*/ 2238785 h 2376857"/>
                <a:gd name="connsiteX193" fmla="*/ 983766 w 2402173"/>
                <a:gd name="connsiteY193" fmla="*/ 2195053 h 2376857"/>
                <a:gd name="connsiteX194" fmla="*/ 1071231 w 2402173"/>
                <a:gd name="connsiteY194" fmla="*/ 2135418 h 2376857"/>
                <a:gd name="connsiteX195" fmla="*/ 1095085 w 2402173"/>
                <a:gd name="connsiteY195" fmla="*/ 2099637 h 2376857"/>
                <a:gd name="connsiteX196" fmla="*/ 1138817 w 2402173"/>
                <a:gd name="connsiteY196" fmla="*/ 2059881 h 2376857"/>
                <a:gd name="connsiteX197" fmla="*/ 1194476 w 2402173"/>
                <a:gd name="connsiteY197" fmla="*/ 2051930 h 2376857"/>
                <a:gd name="connsiteX198" fmla="*/ 1266038 w 2402173"/>
                <a:gd name="connsiteY198" fmla="*/ 2055905 h 2376857"/>
                <a:gd name="connsiteX199" fmla="*/ 1357478 w 2402173"/>
                <a:gd name="connsiteY199" fmla="*/ 2079759 h 2376857"/>
                <a:gd name="connsiteX200" fmla="*/ 1425064 w 2402173"/>
                <a:gd name="connsiteY200" fmla="*/ 2091686 h 2376857"/>
                <a:gd name="connsiteX201" fmla="*/ 1500601 w 2402173"/>
                <a:gd name="connsiteY201" fmla="*/ 2099637 h 2376857"/>
                <a:gd name="connsiteX202" fmla="*/ 1548309 w 2402173"/>
                <a:gd name="connsiteY202" fmla="*/ 2103613 h 2376857"/>
                <a:gd name="connsiteX203" fmla="*/ 1599992 w 2402173"/>
                <a:gd name="connsiteY203" fmla="*/ 2103613 h 2376857"/>
                <a:gd name="connsiteX204" fmla="*/ 1663603 w 2402173"/>
                <a:gd name="connsiteY204" fmla="*/ 2135418 h 2376857"/>
                <a:gd name="connsiteX205" fmla="*/ 1703359 w 2402173"/>
                <a:gd name="connsiteY205" fmla="*/ 2183126 h 2376857"/>
                <a:gd name="connsiteX206" fmla="*/ 1747092 w 2402173"/>
                <a:gd name="connsiteY206" fmla="*/ 2242761 h 2376857"/>
                <a:gd name="connsiteX207" fmla="*/ 1846483 w 2402173"/>
                <a:gd name="connsiteY207" fmla="*/ 2366006 h 2376857"/>
                <a:gd name="connsiteX208" fmla="*/ 1834556 w 2402173"/>
                <a:gd name="connsiteY208" fmla="*/ 1936636 h 2376857"/>
                <a:gd name="connsiteX209" fmla="*/ 2112852 w 2402173"/>
                <a:gd name="connsiteY209" fmla="*/ 1920734 h 2376857"/>
                <a:gd name="connsiteX210" fmla="*/ 2319584 w 2402173"/>
                <a:gd name="connsiteY210" fmla="*/ 1721950 h 2376857"/>
                <a:gd name="connsiteX211" fmla="*/ 2399098 w 2402173"/>
                <a:gd name="connsiteY211" fmla="*/ 1662316 h 2376857"/>
                <a:gd name="connsiteX212" fmla="*/ 2232120 w 2402173"/>
                <a:gd name="connsiteY212" fmla="*/ 1678218 h 2376857"/>
                <a:gd name="connsiteX213" fmla="*/ 2053217 w 2402173"/>
                <a:gd name="connsiteY213" fmla="*/ 1662316 h 2376857"/>
                <a:gd name="connsiteX214" fmla="*/ 1846483 w 2402173"/>
                <a:gd name="connsiteY214" fmla="*/ 1459557 h 2376857"/>
                <a:gd name="connsiteX215" fmla="*/ 1747092 w 2402173"/>
                <a:gd name="connsiteY215" fmla="*/ 1312458 h 2376857"/>
                <a:gd name="connsiteX216" fmla="*/ 1687456 w 2402173"/>
                <a:gd name="connsiteY216" fmla="*/ 1161383 h 2376857"/>
                <a:gd name="connsiteX0" fmla="*/ 1504577 w 2401326"/>
                <a:gd name="connsiteY0" fmla="*/ 1193189 h 2376857"/>
                <a:gd name="connsiteX1" fmla="*/ 1440966 w 2401326"/>
                <a:gd name="connsiteY1" fmla="*/ 1197164 h 2376857"/>
                <a:gd name="connsiteX2" fmla="*/ 1377356 w 2401326"/>
                <a:gd name="connsiteY2" fmla="*/ 1209091 h 2376857"/>
                <a:gd name="connsiteX3" fmla="*/ 1325672 w 2401326"/>
                <a:gd name="connsiteY3" fmla="*/ 1181262 h 2376857"/>
                <a:gd name="connsiteX4" fmla="*/ 1321697 w 2401326"/>
                <a:gd name="connsiteY4" fmla="*/ 1121627 h 2376857"/>
                <a:gd name="connsiteX5" fmla="*/ 1357478 w 2401326"/>
                <a:gd name="connsiteY5" fmla="*/ 1073919 h 2376857"/>
                <a:gd name="connsiteX6" fmla="*/ 1401210 w 2401326"/>
                <a:gd name="connsiteY6" fmla="*/ 1042114 h 2376857"/>
                <a:gd name="connsiteX7" fmla="*/ 1433015 w 2401326"/>
                <a:gd name="connsiteY7" fmla="*/ 994406 h 2376857"/>
                <a:gd name="connsiteX8" fmla="*/ 1448918 w 2401326"/>
                <a:gd name="connsiteY8" fmla="*/ 930796 h 2376857"/>
                <a:gd name="connsiteX9" fmla="*/ 1448918 w 2401326"/>
                <a:gd name="connsiteY9" fmla="*/ 910917 h 2376857"/>
                <a:gd name="connsiteX10" fmla="*/ 1496625 w 2401326"/>
                <a:gd name="connsiteY10" fmla="*/ 898990 h 2376857"/>
                <a:gd name="connsiteX11" fmla="*/ 1576138 w 2401326"/>
                <a:gd name="connsiteY11" fmla="*/ 883088 h 2376857"/>
                <a:gd name="connsiteX12" fmla="*/ 1643725 w 2401326"/>
                <a:gd name="connsiteY12" fmla="*/ 851283 h 2376857"/>
                <a:gd name="connsiteX13" fmla="*/ 1699384 w 2401326"/>
                <a:gd name="connsiteY13" fmla="*/ 811526 h 2376857"/>
                <a:gd name="connsiteX14" fmla="*/ 1755043 w 2401326"/>
                <a:gd name="connsiteY14" fmla="*/ 728037 h 2376857"/>
                <a:gd name="connsiteX15" fmla="*/ 1766970 w 2401326"/>
                <a:gd name="connsiteY15" fmla="*/ 700208 h 2376857"/>
                <a:gd name="connsiteX16" fmla="*/ 1766970 w 2401326"/>
                <a:gd name="connsiteY16" fmla="*/ 656476 h 2376857"/>
                <a:gd name="connsiteX17" fmla="*/ 1735165 w 2401326"/>
                <a:gd name="connsiteY17" fmla="*/ 644549 h 2376857"/>
                <a:gd name="connsiteX18" fmla="*/ 1715286 w 2401326"/>
                <a:gd name="connsiteY18" fmla="*/ 636597 h 2376857"/>
                <a:gd name="connsiteX19" fmla="*/ 1703359 w 2401326"/>
                <a:gd name="connsiteY19" fmla="*/ 644549 h 2376857"/>
                <a:gd name="connsiteX20" fmla="*/ 1659627 w 2401326"/>
                <a:gd name="connsiteY20" fmla="*/ 680330 h 2376857"/>
                <a:gd name="connsiteX21" fmla="*/ 1619871 w 2401326"/>
                <a:gd name="connsiteY21" fmla="*/ 708159 h 2376857"/>
                <a:gd name="connsiteX22" fmla="*/ 1568187 w 2401326"/>
                <a:gd name="connsiteY22" fmla="*/ 716110 h 2376857"/>
                <a:gd name="connsiteX23" fmla="*/ 1524455 w 2401326"/>
                <a:gd name="connsiteY23" fmla="*/ 724062 h 2376857"/>
                <a:gd name="connsiteX24" fmla="*/ 1488674 w 2401326"/>
                <a:gd name="connsiteY24" fmla="*/ 724062 h 2376857"/>
                <a:gd name="connsiteX25" fmla="*/ 1452893 w 2401326"/>
                <a:gd name="connsiteY25" fmla="*/ 716110 h 2376857"/>
                <a:gd name="connsiteX26" fmla="*/ 1456869 w 2401326"/>
                <a:gd name="connsiteY26" fmla="*/ 684305 h 2376857"/>
                <a:gd name="connsiteX27" fmla="*/ 1472772 w 2401326"/>
                <a:gd name="connsiteY27" fmla="*/ 656476 h 2376857"/>
                <a:gd name="connsiteX28" fmla="*/ 1484698 w 2401326"/>
                <a:gd name="connsiteY28" fmla="*/ 624670 h 2376857"/>
                <a:gd name="connsiteX29" fmla="*/ 1484698 w 2401326"/>
                <a:gd name="connsiteY29" fmla="*/ 604792 h 2376857"/>
                <a:gd name="connsiteX30" fmla="*/ 1528431 w 2401326"/>
                <a:gd name="connsiteY30" fmla="*/ 561060 h 2376857"/>
                <a:gd name="connsiteX31" fmla="*/ 1544333 w 2401326"/>
                <a:gd name="connsiteY31" fmla="*/ 525279 h 2376857"/>
                <a:gd name="connsiteX32" fmla="*/ 1540358 w 2401326"/>
                <a:gd name="connsiteY32" fmla="*/ 465644 h 2376857"/>
                <a:gd name="connsiteX33" fmla="*/ 1508552 w 2401326"/>
                <a:gd name="connsiteY33" fmla="*/ 429863 h 2376857"/>
                <a:gd name="connsiteX34" fmla="*/ 1500601 w 2401326"/>
                <a:gd name="connsiteY34" fmla="*/ 406010 h 2376857"/>
                <a:gd name="connsiteX35" fmla="*/ 1508552 w 2401326"/>
                <a:gd name="connsiteY35" fmla="*/ 378180 h 2376857"/>
                <a:gd name="connsiteX36" fmla="*/ 1492650 w 2401326"/>
                <a:gd name="connsiteY36" fmla="*/ 346375 h 2376857"/>
                <a:gd name="connsiteX37" fmla="*/ 1444942 w 2401326"/>
                <a:gd name="connsiteY37" fmla="*/ 334448 h 2376857"/>
                <a:gd name="connsiteX38" fmla="*/ 1357478 w 2401326"/>
                <a:gd name="connsiteY38" fmla="*/ 342399 h 2376857"/>
                <a:gd name="connsiteX39" fmla="*/ 1309770 w 2401326"/>
                <a:gd name="connsiteY39" fmla="*/ 342399 h 2376857"/>
                <a:gd name="connsiteX40" fmla="*/ 1281940 w 2401326"/>
                <a:gd name="connsiteY40" fmla="*/ 342399 h 2376857"/>
                <a:gd name="connsiteX41" fmla="*/ 1214354 w 2401326"/>
                <a:gd name="connsiteY41" fmla="*/ 322521 h 2376857"/>
                <a:gd name="connsiteX42" fmla="*/ 1138817 w 2401326"/>
                <a:gd name="connsiteY42" fmla="*/ 274813 h 2376857"/>
                <a:gd name="connsiteX43" fmla="*/ 1055328 w 2401326"/>
                <a:gd name="connsiteY43" fmla="*/ 258910 h 2376857"/>
                <a:gd name="connsiteX44" fmla="*/ 991718 w 2401326"/>
                <a:gd name="connsiteY44" fmla="*/ 250959 h 2376857"/>
                <a:gd name="connsiteX45" fmla="*/ 936058 w 2401326"/>
                <a:gd name="connsiteY45" fmla="*/ 254935 h 2376857"/>
                <a:gd name="connsiteX46" fmla="*/ 896302 w 2401326"/>
                <a:gd name="connsiteY46" fmla="*/ 250959 h 2376857"/>
                <a:gd name="connsiteX47" fmla="*/ 880399 w 2401326"/>
                <a:gd name="connsiteY47" fmla="*/ 243008 h 2376857"/>
                <a:gd name="connsiteX48" fmla="*/ 852570 w 2401326"/>
                <a:gd name="connsiteY48" fmla="*/ 231081 h 2376857"/>
                <a:gd name="connsiteX49" fmla="*/ 848594 w 2401326"/>
                <a:gd name="connsiteY49" fmla="*/ 167470 h 2376857"/>
                <a:gd name="connsiteX50" fmla="*/ 844618 w 2401326"/>
                <a:gd name="connsiteY50" fmla="*/ 115787 h 2376857"/>
                <a:gd name="connsiteX51" fmla="*/ 844618 w 2401326"/>
                <a:gd name="connsiteY51" fmla="*/ 87957 h 2376857"/>
                <a:gd name="connsiteX52" fmla="*/ 844618 w 2401326"/>
                <a:gd name="connsiteY52" fmla="*/ 80006 h 2376857"/>
                <a:gd name="connsiteX53" fmla="*/ 816789 w 2401326"/>
                <a:gd name="connsiteY53" fmla="*/ 68079 h 2376857"/>
                <a:gd name="connsiteX54" fmla="*/ 804862 w 2401326"/>
                <a:gd name="connsiteY54" fmla="*/ 60128 h 2376857"/>
                <a:gd name="connsiteX55" fmla="*/ 788959 w 2401326"/>
                <a:gd name="connsiteY55" fmla="*/ 36274 h 2376857"/>
                <a:gd name="connsiteX56" fmla="*/ 777032 w 2401326"/>
                <a:gd name="connsiteY56" fmla="*/ 12420 h 2376857"/>
                <a:gd name="connsiteX57" fmla="*/ 741252 w 2401326"/>
                <a:gd name="connsiteY57" fmla="*/ 493 h 2376857"/>
                <a:gd name="connsiteX58" fmla="*/ 717398 w 2401326"/>
                <a:gd name="connsiteY58" fmla="*/ 28323 h 2376857"/>
                <a:gd name="connsiteX59" fmla="*/ 705471 w 2401326"/>
                <a:gd name="connsiteY59" fmla="*/ 68079 h 2376857"/>
                <a:gd name="connsiteX60" fmla="*/ 701495 w 2401326"/>
                <a:gd name="connsiteY60" fmla="*/ 107836 h 2376857"/>
                <a:gd name="connsiteX61" fmla="*/ 677641 w 2401326"/>
                <a:gd name="connsiteY61" fmla="*/ 131690 h 2376857"/>
                <a:gd name="connsiteX62" fmla="*/ 673665 w 2401326"/>
                <a:gd name="connsiteY62" fmla="*/ 139641 h 2376857"/>
                <a:gd name="connsiteX63" fmla="*/ 641860 w 2401326"/>
                <a:gd name="connsiteY63" fmla="*/ 139641 h 2376857"/>
                <a:gd name="connsiteX64" fmla="*/ 625958 w 2401326"/>
                <a:gd name="connsiteY64" fmla="*/ 99884 h 2376857"/>
                <a:gd name="connsiteX65" fmla="*/ 610055 w 2401326"/>
                <a:gd name="connsiteY65" fmla="*/ 64103 h 2376857"/>
                <a:gd name="connsiteX66" fmla="*/ 590177 w 2401326"/>
                <a:gd name="connsiteY66" fmla="*/ 52177 h 2376857"/>
                <a:gd name="connsiteX67" fmla="*/ 566323 w 2401326"/>
                <a:gd name="connsiteY67" fmla="*/ 40250 h 2376857"/>
                <a:gd name="connsiteX68" fmla="*/ 542469 w 2401326"/>
                <a:gd name="connsiteY68" fmla="*/ 40250 h 2376857"/>
                <a:gd name="connsiteX69" fmla="*/ 510664 w 2401326"/>
                <a:gd name="connsiteY69" fmla="*/ 60128 h 2376857"/>
                <a:gd name="connsiteX70" fmla="*/ 502712 w 2401326"/>
                <a:gd name="connsiteY70" fmla="*/ 64103 h 2376857"/>
                <a:gd name="connsiteX71" fmla="*/ 486810 w 2401326"/>
                <a:gd name="connsiteY71" fmla="*/ 83982 h 2376857"/>
                <a:gd name="connsiteX72" fmla="*/ 470907 w 2401326"/>
                <a:gd name="connsiteY72" fmla="*/ 80006 h 2376857"/>
                <a:gd name="connsiteX73" fmla="*/ 451029 w 2401326"/>
                <a:gd name="connsiteY73" fmla="*/ 80006 h 2376857"/>
                <a:gd name="connsiteX74" fmla="*/ 431151 w 2401326"/>
                <a:gd name="connsiteY74" fmla="*/ 107836 h 2376857"/>
                <a:gd name="connsiteX75" fmla="*/ 427175 w 2401326"/>
                <a:gd name="connsiteY75" fmla="*/ 155543 h 2376857"/>
                <a:gd name="connsiteX76" fmla="*/ 435126 w 2401326"/>
                <a:gd name="connsiteY76" fmla="*/ 191324 h 2376857"/>
                <a:gd name="connsiteX77" fmla="*/ 431151 w 2401326"/>
                <a:gd name="connsiteY77" fmla="*/ 215178 h 2376857"/>
                <a:gd name="connsiteX78" fmla="*/ 427175 w 2401326"/>
                <a:gd name="connsiteY78" fmla="*/ 227105 h 2376857"/>
                <a:gd name="connsiteX79" fmla="*/ 391394 w 2401326"/>
                <a:gd name="connsiteY79" fmla="*/ 223130 h 2376857"/>
                <a:gd name="connsiteX80" fmla="*/ 375492 w 2401326"/>
                <a:gd name="connsiteY80" fmla="*/ 191324 h 2376857"/>
                <a:gd name="connsiteX81" fmla="*/ 339711 w 2401326"/>
                <a:gd name="connsiteY81" fmla="*/ 135665 h 2376857"/>
                <a:gd name="connsiteX82" fmla="*/ 331759 w 2401326"/>
                <a:gd name="connsiteY82" fmla="*/ 107836 h 2376857"/>
                <a:gd name="connsiteX83" fmla="*/ 315857 w 2401326"/>
                <a:gd name="connsiteY83" fmla="*/ 60128 h 2376857"/>
                <a:gd name="connsiteX84" fmla="*/ 299954 w 2401326"/>
                <a:gd name="connsiteY84" fmla="*/ 20371 h 2376857"/>
                <a:gd name="connsiteX85" fmla="*/ 280076 w 2401326"/>
                <a:gd name="connsiteY85" fmla="*/ 16396 h 2376857"/>
                <a:gd name="connsiteX86" fmla="*/ 260198 w 2401326"/>
                <a:gd name="connsiteY86" fmla="*/ 32298 h 2376857"/>
                <a:gd name="connsiteX87" fmla="*/ 240319 w 2401326"/>
                <a:gd name="connsiteY87" fmla="*/ 72055 h 2376857"/>
                <a:gd name="connsiteX88" fmla="*/ 232368 w 2401326"/>
                <a:gd name="connsiteY88" fmla="*/ 103860 h 2376857"/>
                <a:gd name="connsiteX89" fmla="*/ 232368 w 2401326"/>
                <a:gd name="connsiteY89" fmla="*/ 127714 h 2376857"/>
                <a:gd name="connsiteX90" fmla="*/ 204538 w 2401326"/>
                <a:gd name="connsiteY90" fmla="*/ 127714 h 2376857"/>
                <a:gd name="connsiteX91" fmla="*/ 212490 w 2401326"/>
                <a:gd name="connsiteY91" fmla="*/ 171446 h 2376857"/>
                <a:gd name="connsiteX92" fmla="*/ 220441 w 2401326"/>
                <a:gd name="connsiteY92" fmla="*/ 223130 h 2376857"/>
                <a:gd name="connsiteX93" fmla="*/ 220441 w 2401326"/>
                <a:gd name="connsiteY93" fmla="*/ 262886 h 2376857"/>
                <a:gd name="connsiteX94" fmla="*/ 224417 w 2401326"/>
                <a:gd name="connsiteY94" fmla="*/ 306618 h 2376857"/>
                <a:gd name="connsiteX95" fmla="*/ 228392 w 2401326"/>
                <a:gd name="connsiteY95" fmla="*/ 342399 h 2376857"/>
                <a:gd name="connsiteX96" fmla="*/ 224417 w 2401326"/>
                <a:gd name="connsiteY96" fmla="*/ 382156 h 2376857"/>
                <a:gd name="connsiteX97" fmla="*/ 220441 w 2401326"/>
                <a:gd name="connsiteY97" fmla="*/ 406010 h 2376857"/>
                <a:gd name="connsiteX98" fmla="*/ 196587 w 2401326"/>
                <a:gd name="connsiteY98" fmla="*/ 409985 h 2376857"/>
                <a:gd name="connsiteX99" fmla="*/ 172733 w 2401326"/>
                <a:gd name="connsiteY99" fmla="*/ 409985 h 2376857"/>
                <a:gd name="connsiteX100" fmla="*/ 132977 w 2401326"/>
                <a:gd name="connsiteY100" fmla="*/ 394083 h 2376857"/>
                <a:gd name="connsiteX101" fmla="*/ 117074 w 2401326"/>
                <a:gd name="connsiteY101" fmla="*/ 394083 h 2376857"/>
                <a:gd name="connsiteX102" fmla="*/ 97196 w 2401326"/>
                <a:gd name="connsiteY102" fmla="*/ 413961 h 2376857"/>
                <a:gd name="connsiteX103" fmla="*/ 97196 w 2401326"/>
                <a:gd name="connsiteY103" fmla="*/ 429863 h 2376857"/>
                <a:gd name="connsiteX104" fmla="*/ 105147 w 2401326"/>
                <a:gd name="connsiteY104" fmla="*/ 465644 h 2376857"/>
                <a:gd name="connsiteX105" fmla="*/ 129001 w 2401326"/>
                <a:gd name="connsiteY105" fmla="*/ 493474 h 2376857"/>
                <a:gd name="connsiteX106" fmla="*/ 132977 w 2401326"/>
                <a:gd name="connsiteY106" fmla="*/ 513352 h 2376857"/>
                <a:gd name="connsiteX107" fmla="*/ 140928 w 2401326"/>
                <a:gd name="connsiteY107" fmla="*/ 553109 h 2376857"/>
                <a:gd name="connsiteX108" fmla="*/ 144904 w 2401326"/>
                <a:gd name="connsiteY108" fmla="*/ 580938 h 2376857"/>
                <a:gd name="connsiteX109" fmla="*/ 140928 w 2401326"/>
                <a:gd name="connsiteY109" fmla="*/ 596841 h 2376857"/>
                <a:gd name="connsiteX110" fmla="*/ 101172 w 2401326"/>
                <a:gd name="connsiteY110" fmla="*/ 604792 h 2376857"/>
                <a:gd name="connsiteX111" fmla="*/ 73342 w 2401326"/>
                <a:gd name="connsiteY111" fmla="*/ 608768 h 2376857"/>
                <a:gd name="connsiteX112" fmla="*/ 45512 w 2401326"/>
                <a:gd name="connsiteY112" fmla="*/ 620695 h 2376857"/>
                <a:gd name="connsiteX113" fmla="*/ 33585 w 2401326"/>
                <a:gd name="connsiteY113" fmla="*/ 648524 h 2376857"/>
                <a:gd name="connsiteX114" fmla="*/ 61415 w 2401326"/>
                <a:gd name="connsiteY114" fmla="*/ 668403 h 2376857"/>
                <a:gd name="connsiteX115" fmla="*/ 97196 w 2401326"/>
                <a:gd name="connsiteY115" fmla="*/ 684305 h 2376857"/>
                <a:gd name="connsiteX116" fmla="*/ 113098 w 2401326"/>
                <a:gd name="connsiteY116" fmla="*/ 704183 h 2376857"/>
                <a:gd name="connsiteX117" fmla="*/ 121050 w 2401326"/>
                <a:gd name="connsiteY117" fmla="*/ 732013 h 2376857"/>
                <a:gd name="connsiteX118" fmla="*/ 129001 w 2401326"/>
                <a:gd name="connsiteY118" fmla="*/ 771770 h 2376857"/>
                <a:gd name="connsiteX119" fmla="*/ 121050 w 2401326"/>
                <a:gd name="connsiteY119" fmla="*/ 799599 h 2376857"/>
                <a:gd name="connsiteX120" fmla="*/ 97196 w 2401326"/>
                <a:gd name="connsiteY120" fmla="*/ 807550 h 2376857"/>
                <a:gd name="connsiteX121" fmla="*/ 53464 w 2401326"/>
                <a:gd name="connsiteY121" fmla="*/ 807550 h 2376857"/>
                <a:gd name="connsiteX122" fmla="*/ 21658 w 2401326"/>
                <a:gd name="connsiteY122" fmla="*/ 827429 h 2376857"/>
                <a:gd name="connsiteX123" fmla="*/ 25634 w 2401326"/>
                <a:gd name="connsiteY123" fmla="*/ 859234 h 2376857"/>
                <a:gd name="connsiteX124" fmla="*/ 53464 w 2401326"/>
                <a:gd name="connsiteY124" fmla="*/ 867185 h 2376857"/>
                <a:gd name="connsiteX125" fmla="*/ 93220 w 2401326"/>
                <a:gd name="connsiteY125" fmla="*/ 887063 h 2376857"/>
                <a:gd name="connsiteX126" fmla="*/ 121050 w 2401326"/>
                <a:gd name="connsiteY126" fmla="*/ 914893 h 2376857"/>
                <a:gd name="connsiteX127" fmla="*/ 121050 w 2401326"/>
                <a:gd name="connsiteY127" fmla="*/ 942723 h 2376857"/>
                <a:gd name="connsiteX128" fmla="*/ 105147 w 2401326"/>
                <a:gd name="connsiteY128" fmla="*/ 974528 h 2376857"/>
                <a:gd name="connsiteX129" fmla="*/ 85269 w 2401326"/>
                <a:gd name="connsiteY129" fmla="*/ 1002357 h 2376857"/>
                <a:gd name="connsiteX130" fmla="*/ 61415 w 2401326"/>
                <a:gd name="connsiteY130" fmla="*/ 1018260 h 2376857"/>
                <a:gd name="connsiteX131" fmla="*/ 13707 w 2401326"/>
                <a:gd name="connsiteY131" fmla="*/ 1018260 h 2376857"/>
                <a:gd name="connsiteX132" fmla="*/ 1780 w 2401326"/>
                <a:gd name="connsiteY132" fmla="*/ 1061992 h 2376857"/>
                <a:gd name="connsiteX133" fmla="*/ 45512 w 2401326"/>
                <a:gd name="connsiteY133" fmla="*/ 1077895 h 2376857"/>
                <a:gd name="connsiteX134" fmla="*/ 89245 w 2401326"/>
                <a:gd name="connsiteY134" fmla="*/ 1085846 h 2376857"/>
                <a:gd name="connsiteX135" fmla="*/ 105147 w 2401326"/>
                <a:gd name="connsiteY135" fmla="*/ 1105724 h 2376857"/>
                <a:gd name="connsiteX136" fmla="*/ 121050 w 2401326"/>
                <a:gd name="connsiteY136" fmla="*/ 1137530 h 2376857"/>
                <a:gd name="connsiteX137" fmla="*/ 121050 w 2401326"/>
                <a:gd name="connsiteY137" fmla="*/ 1177286 h 2376857"/>
                <a:gd name="connsiteX138" fmla="*/ 97196 w 2401326"/>
                <a:gd name="connsiteY138" fmla="*/ 1189213 h 2376857"/>
                <a:gd name="connsiteX139" fmla="*/ 69366 w 2401326"/>
                <a:gd name="connsiteY139" fmla="*/ 1209091 h 2376857"/>
                <a:gd name="connsiteX140" fmla="*/ 69366 w 2401326"/>
                <a:gd name="connsiteY140" fmla="*/ 1236921 h 2376857"/>
                <a:gd name="connsiteX141" fmla="*/ 105147 w 2401326"/>
                <a:gd name="connsiteY141" fmla="*/ 1256799 h 2376857"/>
                <a:gd name="connsiteX142" fmla="*/ 160806 w 2401326"/>
                <a:gd name="connsiteY142" fmla="*/ 1264750 h 2376857"/>
                <a:gd name="connsiteX143" fmla="*/ 192612 w 2401326"/>
                <a:gd name="connsiteY143" fmla="*/ 1272702 h 2376857"/>
                <a:gd name="connsiteX144" fmla="*/ 228392 w 2401326"/>
                <a:gd name="connsiteY144" fmla="*/ 1272702 h 2376857"/>
                <a:gd name="connsiteX145" fmla="*/ 248271 w 2401326"/>
                <a:gd name="connsiteY145" fmla="*/ 1296556 h 2376857"/>
                <a:gd name="connsiteX146" fmla="*/ 236344 w 2401326"/>
                <a:gd name="connsiteY146" fmla="*/ 1316434 h 2376857"/>
                <a:gd name="connsiteX147" fmla="*/ 192612 w 2401326"/>
                <a:gd name="connsiteY147" fmla="*/ 1352215 h 2376857"/>
                <a:gd name="connsiteX148" fmla="*/ 176709 w 2401326"/>
                <a:gd name="connsiteY148" fmla="*/ 1384020 h 2376857"/>
                <a:gd name="connsiteX149" fmla="*/ 176709 w 2401326"/>
                <a:gd name="connsiteY149" fmla="*/ 1403898 h 2376857"/>
                <a:gd name="connsiteX150" fmla="*/ 200563 w 2401326"/>
                <a:gd name="connsiteY150" fmla="*/ 1423777 h 2376857"/>
                <a:gd name="connsiteX151" fmla="*/ 260198 w 2401326"/>
                <a:gd name="connsiteY151" fmla="*/ 1427752 h 2376857"/>
                <a:gd name="connsiteX152" fmla="*/ 299954 w 2401326"/>
                <a:gd name="connsiteY152" fmla="*/ 1419801 h 2376857"/>
                <a:gd name="connsiteX153" fmla="*/ 311881 w 2401326"/>
                <a:gd name="connsiteY153" fmla="*/ 1419801 h 2376857"/>
                <a:gd name="connsiteX154" fmla="*/ 343686 w 2401326"/>
                <a:gd name="connsiteY154" fmla="*/ 1439679 h 2376857"/>
                <a:gd name="connsiteX155" fmla="*/ 335735 w 2401326"/>
                <a:gd name="connsiteY155" fmla="*/ 1467509 h 2376857"/>
                <a:gd name="connsiteX156" fmla="*/ 299954 w 2401326"/>
                <a:gd name="connsiteY156" fmla="*/ 1479436 h 2376857"/>
                <a:gd name="connsiteX157" fmla="*/ 288027 w 2401326"/>
                <a:gd name="connsiteY157" fmla="*/ 1519192 h 2376857"/>
                <a:gd name="connsiteX158" fmla="*/ 288027 w 2401326"/>
                <a:gd name="connsiteY158" fmla="*/ 1543046 h 2376857"/>
                <a:gd name="connsiteX159" fmla="*/ 303930 w 2401326"/>
                <a:gd name="connsiteY159" fmla="*/ 1566900 h 2376857"/>
                <a:gd name="connsiteX160" fmla="*/ 339711 w 2401326"/>
                <a:gd name="connsiteY160" fmla="*/ 1582803 h 2376857"/>
                <a:gd name="connsiteX161" fmla="*/ 379467 w 2401326"/>
                <a:gd name="connsiteY161" fmla="*/ 1582803 h 2376857"/>
                <a:gd name="connsiteX162" fmla="*/ 395370 w 2401326"/>
                <a:gd name="connsiteY162" fmla="*/ 1578827 h 2376857"/>
                <a:gd name="connsiteX163" fmla="*/ 435126 w 2401326"/>
                <a:gd name="connsiteY163" fmla="*/ 1582803 h 2376857"/>
                <a:gd name="connsiteX164" fmla="*/ 451029 w 2401326"/>
                <a:gd name="connsiteY164" fmla="*/ 1610632 h 2376857"/>
                <a:gd name="connsiteX165" fmla="*/ 419224 w 2401326"/>
                <a:gd name="connsiteY165" fmla="*/ 1654364 h 2376857"/>
                <a:gd name="connsiteX166" fmla="*/ 391394 w 2401326"/>
                <a:gd name="connsiteY166" fmla="*/ 1682194 h 2376857"/>
                <a:gd name="connsiteX167" fmla="*/ 379467 w 2401326"/>
                <a:gd name="connsiteY167" fmla="*/ 1713999 h 2376857"/>
                <a:gd name="connsiteX168" fmla="*/ 387418 w 2401326"/>
                <a:gd name="connsiteY168" fmla="*/ 1725926 h 2376857"/>
                <a:gd name="connsiteX169" fmla="*/ 415248 w 2401326"/>
                <a:gd name="connsiteY169" fmla="*/ 1741829 h 2376857"/>
                <a:gd name="connsiteX170" fmla="*/ 447053 w 2401326"/>
                <a:gd name="connsiteY170" fmla="*/ 1753756 h 2376857"/>
                <a:gd name="connsiteX171" fmla="*/ 462956 w 2401326"/>
                <a:gd name="connsiteY171" fmla="*/ 1773634 h 2376857"/>
                <a:gd name="connsiteX172" fmla="*/ 490785 w 2401326"/>
                <a:gd name="connsiteY172" fmla="*/ 1793512 h 2376857"/>
                <a:gd name="connsiteX173" fmla="*/ 530542 w 2401326"/>
                <a:gd name="connsiteY173" fmla="*/ 1801463 h 2376857"/>
                <a:gd name="connsiteX174" fmla="*/ 550420 w 2401326"/>
                <a:gd name="connsiteY174" fmla="*/ 1805439 h 2376857"/>
                <a:gd name="connsiteX175" fmla="*/ 558372 w 2401326"/>
                <a:gd name="connsiteY175" fmla="*/ 1841220 h 2376857"/>
                <a:gd name="connsiteX176" fmla="*/ 562347 w 2401326"/>
                <a:gd name="connsiteY176" fmla="*/ 1873025 h 2376857"/>
                <a:gd name="connsiteX177" fmla="*/ 574274 w 2401326"/>
                <a:gd name="connsiteY177" fmla="*/ 1904830 h 2376857"/>
                <a:gd name="connsiteX178" fmla="*/ 578250 w 2401326"/>
                <a:gd name="connsiteY178" fmla="*/ 1920733 h 2376857"/>
                <a:gd name="connsiteX179" fmla="*/ 602104 w 2401326"/>
                <a:gd name="connsiteY179" fmla="*/ 1920733 h 2376857"/>
                <a:gd name="connsiteX180" fmla="*/ 618006 w 2401326"/>
                <a:gd name="connsiteY180" fmla="*/ 1908806 h 2376857"/>
                <a:gd name="connsiteX181" fmla="*/ 649812 w 2401326"/>
                <a:gd name="connsiteY181" fmla="*/ 1916757 h 2376857"/>
                <a:gd name="connsiteX182" fmla="*/ 717398 w 2401326"/>
                <a:gd name="connsiteY182" fmla="*/ 1932660 h 2376857"/>
                <a:gd name="connsiteX183" fmla="*/ 773057 w 2401326"/>
                <a:gd name="connsiteY183" fmla="*/ 1980368 h 2376857"/>
                <a:gd name="connsiteX184" fmla="*/ 812813 w 2401326"/>
                <a:gd name="connsiteY184" fmla="*/ 2020124 h 2376857"/>
                <a:gd name="connsiteX185" fmla="*/ 848594 w 2401326"/>
                <a:gd name="connsiteY185" fmla="*/ 2115540 h 2376857"/>
                <a:gd name="connsiteX186" fmla="*/ 848594 w 2401326"/>
                <a:gd name="connsiteY186" fmla="*/ 2155297 h 2376857"/>
                <a:gd name="connsiteX187" fmla="*/ 840643 w 2401326"/>
                <a:gd name="connsiteY187" fmla="*/ 2191077 h 2376857"/>
                <a:gd name="connsiteX188" fmla="*/ 848594 w 2401326"/>
                <a:gd name="connsiteY188" fmla="*/ 2214931 h 2376857"/>
                <a:gd name="connsiteX189" fmla="*/ 868472 w 2401326"/>
                <a:gd name="connsiteY189" fmla="*/ 2262639 h 2376857"/>
                <a:gd name="connsiteX190" fmla="*/ 892326 w 2401326"/>
                <a:gd name="connsiteY190" fmla="*/ 2262639 h 2376857"/>
                <a:gd name="connsiteX191" fmla="*/ 920156 w 2401326"/>
                <a:gd name="connsiteY191" fmla="*/ 2258663 h 2376857"/>
                <a:gd name="connsiteX192" fmla="*/ 959912 w 2401326"/>
                <a:gd name="connsiteY192" fmla="*/ 2238785 h 2376857"/>
                <a:gd name="connsiteX193" fmla="*/ 983766 w 2401326"/>
                <a:gd name="connsiteY193" fmla="*/ 2195053 h 2376857"/>
                <a:gd name="connsiteX194" fmla="*/ 1071231 w 2401326"/>
                <a:gd name="connsiteY194" fmla="*/ 2135418 h 2376857"/>
                <a:gd name="connsiteX195" fmla="*/ 1095085 w 2401326"/>
                <a:gd name="connsiteY195" fmla="*/ 2099637 h 2376857"/>
                <a:gd name="connsiteX196" fmla="*/ 1138817 w 2401326"/>
                <a:gd name="connsiteY196" fmla="*/ 2059881 h 2376857"/>
                <a:gd name="connsiteX197" fmla="*/ 1194476 w 2401326"/>
                <a:gd name="connsiteY197" fmla="*/ 2051930 h 2376857"/>
                <a:gd name="connsiteX198" fmla="*/ 1266038 w 2401326"/>
                <a:gd name="connsiteY198" fmla="*/ 2055905 h 2376857"/>
                <a:gd name="connsiteX199" fmla="*/ 1357478 w 2401326"/>
                <a:gd name="connsiteY199" fmla="*/ 2079759 h 2376857"/>
                <a:gd name="connsiteX200" fmla="*/ 1425064 w 2401326"/>
                <a:gd name="connsiteY200" fmla="*/ 2091686 h 2376857"/>
                <a:gd name="connsiteX201" fmla="*/ 1500601 w 2401326"/>
                <a:gd name="connsiteY201" fmla="*/ 2099637 h 2376857"/>
                <a:gd name="connsiteX202" fmla="*/ 1548309 w 2401326"/>
                <a:gd name="connsiteY202" fmla="*/ 2103613 h 2376857"/>
                <a:gd name="connsiteX203" fmla="*/ 1599992 w 2401326"/>
                <a:gd name="connsiteY203" fmla="*/ 2103613 h 2376857"/>
                <a:gd name="connsiteX204" fmla="*/ 1663603 w 2401326"/>
                <a:gd name="connsiteY204" fmla="*/ 2135418 h 2376857"/>
                <a:gd name="connsiteX205" fmla="*/ 1703359 w 2401326"/>
                <a:gd name="connsiteY205" fmla="*/ 2183126 h 2376857"/>
                <a:gd name="connsiteX206" fmla="*/ 1747092 w 2401326"/>
                <a:gd name="connsiteY206" fmla="*/ 2242761 h 2376857"/>
                <a:gd name="connsiteX207" fmla="*/ 1846483 w 2401326"/>
                <a:gd name="connsiteY207" fmla="*/ 2366006 h 2376857"/>
                <a:gd name="connsiteX208" fmla="*/ 1834556 w 2401326"/>
                <a:gd name="connsiteY208" fmla="*/ 1936636 h 2376857"/>
                <a:gd name="connsiteX209" fmla="*/ 2112852 w 2401326"/>
                <a:gd name="connsiteY209" fmla="*/ 1920734 h 2376857"/>
                <a:gd name="connsiteX210" fmla="*/ 2299707 w 2401326"/>
                <a:gd name="connsiteY210" fmla="*/ 1873026 h 2376857"/>
                <a:gd name="connsiteX211" fmla="*/ 2319584 w 2401326"/>
                <a:gd name="connsiteY211" fmla="*/ 1721950 h 2376857"/>
                <a:gd name="connsiteX212" fmla="*/ 2399098 w 2401326"/>
                <a:gd name="connsiteY212" fmla="*/ 1662316 h 2376857"/>
                <a:gd name="connsiteX213" fmla="*/ 2232120 w 2401326"/>
                <a:gd name="connsiteY213" fmla="*/ 1678218 h 2376857"/>
                <a:gd name="connsiteX214" fmla="*/ 2053217 w 2401326"/>
                <a:gd name="connsiteY214" fmla="*/ 1662316 h 2376857"/>
                <a:gd name="connsiteX215" fmla="*/ 1846483 w 2401326"/>
                <a:gd name="connsiteY215" fmla="*/ 1459557 h 2376857"/>
                <a:gd name="connsiteX216" fmla="*/ 1747092 w 2401326"/>
                <a:gd name="connsiteY216" fmla="*/ 1312458 h 2376857"/>
                <a:gd name="connsiteX217" fmla="*/ 1687456 w 2401326"/>
                <a:gd name="connsiteY217" fmla="*/ 1161383 h 2376857"/>
                <a:gd name="connsiteX0" fmla="*/ 1504577 w 2401326"/>
                <a:gd name="connsiteY0" fmla="*/ 1193189 h 2369199"/>
                <a:gd name="connsiteX1" fmla="*/ 1440966 w 2401326"/>
                <a:gd name="connsiteY1" fmla="*/ 1197164 h 2369199"/>
                <a:gd name="connsiteX2" fmla="*/ 1377356 w 2401326"/>
                <a:gd name="connsiteY2" fmla="*/ 1209091 h 2369199"/>
                <a:gd name="connsiteX3" fmla="*/ 1325672 w 2401326"/>
                <a:gd name="connsiteY3" fmla="*/ 1181262 h 2369199"/>
                <a:gd name="connsiteX4" fmla="*/ 1321697 w 2401326"/>
                <a:gd name="connsiteY4" fmla="*/ 1121627 h 2369199"/>
                <a:gd name="connsiteX5" fmla="*/ 1357478 w 2401326"/>
                <a:gd name="connsiteY5" fmla="*/ 1073919 h 2369199"/>
                <a:gd name="connsiteX6" fmla="*/ 1401210 w 2401326"/>
                <a:gd name="connsiteY6" fmla="*/ 1042114 h 2369199"/>
                <a:gd name="connsiteX7" fmla="*/ 1433015 w 2401326"/>
                <a:gd name="connsiteY7" fmla="*/ 994406 h 2369199"/>
                <a:gd name="connsiteX8" fmla="*/ 1448918 w 2401326"/>
                <a:gd name="connsiteY8" fmla="*/ 930796 h 2369199"/>
                <a:gd name="connsiteX9" fmla="*/ 1448918 w 2401326"/>
                <a:gd name="connsiteY9" fmla="*/ 910917 h 2369199"/>
                <a:gd name="connsiteX10" fmla="*/ 1496625 w 2401326"/>
                <a:gd name="connsiteY10" fmla="*/ 898990 h 2369199"/>
                <a:gd name="connsiteX11" fmla="*/ 1576138 w 2401326"/>
                <a:gd name="connsiteY11" fmla="*/ 883088 h 2369199"/>
                <a:gd name="connsiteX12" fmla="*/ 1643725 w 2401326"/>
                <a:gd name="connsiteY12" fmla="*/ 851283 h 2369199"/>
                <a:gd name="connsiteX13" fmla="*/ 1699384 w 2401326"/>
                <a:gd name="connsiteY13" fmla="*/ 811526 h 2369199"/>
                <a:gd name="connsiteX14" fmla="*/ 1755043 w 2401326"/>
                <a:gd name="connsiteY14" fmla="*/ 728037 h 2369199"/>
                <a:gd name="connsiteX15" fmla="*/ 1766970 w 2401326"/>
                <a:gd name="connsiteY15" fmla="*/ 700208 h 2369199"/>
                <a:gd name="connsiteX16" fmla="*/ 1766970 w 2401326"/>
                <a:gd name="connsiteY16" fmla="*/ 656476 h 2369199"/>
                <a:gd name="connsiteX17" fmla="*/ 1735165 w 2401326"/>
                <a:gd name="connsiteY17" fmla="*/ 644549 h 2369199"/>
                <a:gd name="connsiteX18" fmla="*/ 1715286 w 2401326"/>
                <a:gd name="connsiteY18" fmla="*/ 636597 h 2369199"/>
                <a:gd name="connsiteX19" fmla="*/ 1703359 w 2401326"/>
                <a:gd name="connsiteY19" fmla="*/ 644549 h 2369199"/>
                <a:gd name="connsiteX20" fmla="*/ 1659627 w 2401326"/>
                <a:gd name="connsiteY20" fmla="*/ 680330 h 2369199"/>
                <a:gd name="connsiteX21" fmla="*/ 1619871 w 2401326"/>
                <a:gd name="connsiteY21" fmla="*/ 708159 h 2369199"/>
                <a:gd name="connsiteX22" fmla="*/ 1568187 w 2401326"/>
                <a:gd name="connsiteY22" fmla="*/ 716110 h 2369199"/>
                <a:gd name="connsiteX23" fmla="*/ 1524455 w 2401326"/>
                <a:gd name="connsiteY23" fmla="*/ 724062 h 2369199"/>
                <a:gd name="connsiteX24" fmla="*/ 1488674 w 2401326"/>
                <a:gd name="connsiteY24" fmla="*/ 724062 h 2369199"/>
                <a:gd name="connsiteX25" fmla="*/ 1452893 w 2401326"/>
                <a:gd name="connsiteY25" fmla="*/ 716110 h 2369199"/>
                <a:gd name="connsiteX26" fmla="*/ 1456869 w 2401326"/>
                <a:gd name="connsiteY26" fmla="*/ 684305 h 2369199"/>
                <a:gd name="connsiteX27" fmla="*/ 1472772 w 2401326"/>
                <a:gd name="connsiteY27" fmla="*/ 656476 h 2369199"/>
                <a:gd name="connsiteX28" fmla="*/ 1484698 w 2401326"/>
                <a:gd name="connsiteY28" fmla="*/ 624670 h 2369199"/>
                <a:gd name="connsiteX29" fmla="*/ 1484698 w 2401326"/>
                <a:gd name="connsiteY29" fmla="*/ 604792 h 2369199"/>
                <a:gd name="connsiteX30" fmla="*/ 1528431 w 2401326"/>
                <a:gd name="connsiteY30" fmla="*/ 561060 h 2369199"/>
                <a:gd name="connsiteX31" fmla="*/ 1544333 w 2401326"/>
                <a:gd name="connsiteY31" fmla="*/ 525279 h 2369199"/>
                <a:gd name="connsiteX32" fmla="*/ 1540358 w 2401326"/>
                <a:gd name="connsiteY32" fmla="*/ 465644 h 2369199"/>
                <a:gd name="connsiteX33" fmla="*/ 1508552 w 2401326"/>
                <a:gd name="connsiteY33" fmla="*/ 429863 h 2369199"/>
                <a:gd name="connsiteX34" fmla="*/ 1500601 w 2401326"/>
                <a:gd name="connsiteY34" fmla="*/ 406010 h 2369199"/>
                <a:gd name="connsiteX35" fmla="*/ 1508552 w 2401326"/>
                <a:gd name="connsiteY35" fmla="*/ 378180 h 2369199"/>
                <a:gd name="connsiteX36" fmla="*/ 1492650 w 2401326"/>
                <a:gd name="connsiteY36" fmla="*/ 346375 h 2369199"/>
                <a:gd name="connsiteX37" fmla="*/ 1444942 w 2401326"/>
                <a:gd name="connsiteY37" fmla="*/ 334448 h 2369199"/>
                <a:gd name="connsiteX38" fmla="*/ 1357478 w 2401326"/>
                <a:gd name="connsiteY38" fmla="*/ 342399 h 2369199"/>
                <a:gd name="connsiteX39" fmla="*/ 1309770 w 2401326"/>
                <a:gd name="connsiteY39" fmla="*/ 342399 h 2369199"/>
                <a:gd name="connsiteX40" fmla="*/ 1281940 w 2401326"/>
                <a:gd name="connsiteY40" fmla="*/ 342399 h 2369199"/>
                <a:gd name="connsiteX41" fmla="*/ 1214354 w 2401326"/>
                <a:gd name="connsiteY41" fmla="*/ 322521 h 2369199"/>
                <a:gd name="connsiteX42" fmla="*/ 1138817 w 2401326"/>
                <a:gd name="connsiteY42" fmla="*/ 274813 h 2369199"/>
                <a:gd name="connsiteX43" fmla="*/ 1055328 w 2401326"/>
                <a:gd name="connsiteY43" fmla="*/ 258910 h 2369199"/>
                <a:gd name="connsiteX44" fmla="*/ 991718 w 2401326"/>
                <a:gd name="connsiteY44" fmla="*/ 250959 h 2369199"/>
                <a:gd name="connsiteX45" fmla="*/ 936058 w 2401326"/>
                <a:gd name="connsiteY45" fmla="*/ 254935 h 2369199"/>
                <a:gd name="connsiteX46" fmla="*/ 896302 w 2401326"/>
                <a:gd name="connsiteY46" fmla="*/ 250959 h 2369199"/>
                <a:gd name="connsiteX47" fmla="*/ 880399 w 2401326"/>
                <a:gd name="connsiteY47" fmla="*/ 243008 h 2369199"/>
                <a:gd name="connsiteX48" fmla="*/ 852570 w 2401326"/>
                <a:gd name="connsiteY48" fmla="*/ 231081 h 2369199"/>
                <a:gd name="connsiteX49" fmla="*/ 848594 w 2401326"/>
                <a:gd name="connsiteY49" fmla="*/ 167470 h 2369199"/>
                <a:gd name="connsiteX50" fmla="*/ 844618 w 2401326"/>
                <a:gd name="connsiteY50" fmla="*/ 115787 h 2369199"/>
                <a:gd name="connsiteX51" fmla="*/ 844618 w 2401326"/>
                <a:gd name="connsiteY51" fmla="*/ 87957 h 2369199"/>
                <a:gd name="connsiteX52" fmla="*/ 844618 w 2401326"/>
                <a:gd name="connsiteY52" fmla="*/ 80006 h 2369199"/>
                <a:gd name="connsiteX53" fmla="*/ 816789 w 2401326"/>
                <a:gd name="connsiteY53" fmla="*/ 68079 h 2369199"/>
                <a:gd name="connsiteX54" fmla="*/ 804862 w 2401326"/>
                <a:gd name="connsiteY54" fmla="*/ 60128 h 2369199"/>
                <a:gd name="connsiteX55" fmla="*/ 788959 w 2401326"/>
                <a:gd name="connsiteY55" fmla="*/ 36274 h 2369199"/>
                <a:gd name="connsiteX56" fmla="*/ 777032 w 2401326"/>
                <a:gd name="connsiteY56" fmla="*/ 12420 h 2369199"/>
                <a:gd name="connsiteX57" fmla="*/ 741252 w 2401326"/>
                <a:gd name="connsiteY57" fmla="*/ 493 h 2369199"/>
                <a:gd name="connsiteX58" fmla="*/ 717398 w 2401326"/>
                <a:gd name="connsiteY58" fmla="*/ 28323 h 2369199"/>
                <a:gd name="connsiteX59" fmla="*/ 705471 w 2401326"/>
                <a:gd name="connsiteY59" fmla="*/ 68079 h 2369199"/>
                <a:gd name="connsiteX60" fmla="*/ 701495 w 2401326"/>
                <a:gd name="connsiteY60" fmla="*/ 107836 h 2369199"/>
                <a:gd name="connsiteX61" fmla="*/ 677641 w 2401326"/>
                <a:gd name="connsiteY61" fmla="*/ 131690 h 2369199"/>
                <a:gd name="connsiteX62" fmla="*/ 673665 w 2401326"/>
                <a:gd name="connsiteY62" fmla="*/ 139641 h 2369199"/>
                <a:gd name="connsiteX63" fmla="*/ 641860 w 2401326"/>
                <a:gd name="connsiteY63" fmla="*/ 139641 h 2369199"/>
                <a:gd name="connsiteX64" fmla="*/ 625958 w 2401326"/>
                <a:gd name="connsiteY64" fmla="*/ 99884 h 2369199"/>
                <a:gd name="connsiteX65" fmla="*/ 610055 w 2401326"/>
                <a:gd name="connsiteY65" fmla="*/ 64103 h 2369199"/>
                <a:gd name="connsiteX66" fmla="*/ 590177 w 2401326"/>
                <a:gd name="connsiteY66" fmla="*/ 52177 h 2369199"/>
                <a:gd name="connsiteX67" fmla="*/ 566323 w 2401326"/>
                <a:gd name="connsiteY67" fmla="*/ 40250 h 2369199"/>
                <a:gd name="connsiteX68" fmla="*/ 542469 w 2401326"/>
                <a:gd name="connsiteY68" fmla="*/ 40250 h 2369199"/>
                <a:gd name="connsiteX69" fmla="*/ 510664 w 2401326"/>
                <a:gd name="connsiteY69" fmla="*/ 60128 h 2369199"/>
                <a:gd name="connsiteX70" fmla="*/ 502712 w 2401326"/>
                <a:gd name="connsiteY70" fmla="*/ 64103 h 2369199"/>
                <a:gd name="connsiteX71" fmla="*/ 486810 w 2401326"/>
                <a:gd name="connsiteY71" fmla="*/ 83982 h 2369199"/>
                <a:gd name="connsiteX72" fmla="*/ 470907 w 2401326"/>
                <a:gd name="connsiteY72" fmla="*/ 80006 h 2369199"/>
                <a:gd name="connsiteX73" fmla="*/ 451029 w 2401326"/>
                <a:gd name="connsiteY73" fmla="*/ 80006 h 2369199"/>
                <a:gd name="connsiteX74" fmla="*/ 431151 w 2401326"/>
                <a:gd name="connsiteY74" fmla="*/ 107836 h 2369199"/>
                <a:gd name="connsiteX75" fmla="*/ 427175 w 2401326"/>
                <a:gd name="connsiteY75" fmla="*/ 155543 h 2369199"/>
                <a:gd name="connsiteX76" fmla="*/ 435126 w 2401326"/>
                <a:gd name="connsiteY76" fmla="*/ 191324 h 2369199"/>
                <a:gd name="connsiteX77" fmla="*/ 431151 w 2401326"/>
                <a:gd name="connsiteY77" fmla="*/ 215178 h 2369199"/>
                <a:gd name="connsiteX78" fmla="*/ 427175 w 2401326"/>
                <a:gd name="connsiteY78" fmla="*/ 227105 h 2369199"/>
                <a:gd name="connsiteX79" fmla="*/ 391394 w 2401326"/>
                <a:gd name="connsiteY79" fmla="*/ 223130 h 2369199"/>
                <a:gd name="connsiteX80" fmla="*/ 375492 w 2401326"/>
                <a:gd name="connsiteY80" fmla="*/ 191324 h 2369199"/>
                <a:gd name="connsiteX81" fmla="*/ 339711 w 2401326"/>
                <a:gd name="connsiteY81" fmla="*/ 135665 h 2369199"/>
                <a:gd name="connsiteX82" fmla="*/ 331759 w 2401326"/>
                <a:gd name="connsiteY82" fmla="*/ 107836 h 2369199"/>
                <a:gd name="connsiteX83" fmla="*/ 315857 w 2401326"/>
                <a:gd name="connsiteY83" fmla="*/ 60128 h 2369199"/>
                <a:gd name="connsiteX84" fmla="*/ 299954 w 2401326"/>
                <a:gd name="connsiteY84" fmla="*/ 20371 h 2369199"/>
                <a:gd name="connsiteX85" fmla="*/ 280076 w 2401326"/>
                <a:gd name="connsiteY85" fmla="*/ 16396 h 2369199"/>
                <a:gd name="connsiteX86" fmla="*/ 260198 w 2401326"/>
                <a:gd name="connsiteY86" fmla="*/ 32298 h 2369199"/>
                <a:gd name="connsiteX87" fmla="*/ 240319 w 2401326"/>
                <a:gd name="connsiteY87" fmla="*/ 72055 h 2369199"/>
                <a:gd name="connsiteX88" fmla="*/ 232368 w 2401326"/>
                <a:gd name="connsiteY88" fmla="*/ 103860 h 2369199"/>
                <a:gd name="connsiteX89" fmla="*/ 232368 w 2401326"/>
                <a:gd name="connsiteY89" fmla="*/ 127714 h 2369199"/>
                <a:gd name="connsiteX90" fmla="*/ 204538 w 2401326"/>
                <a:gd name="connsiteY90" fmla="*/ 127714 h 2369199"/>
                <a:gd name="connsiteX91" fmla="*/ 212490 w 2401326"/>
                <a:gd name="connsiteY91" fmla="*/ 171446 h 2369199"/>
                <a:gd name="connsiteX92" fmla="*/ 220441 w 2401326"/>
                <a:gd name="connsiteY92" fmla="*/ 223130 h 2369199"/>
                <a:gd name="connsiteX93" fmla="*/ 220441 w 2401326"/>
                <a:gd name="connsiteY93" fmla="*/ 262886 h 2369199"/>
                <a:gd name="connsiteX94" fmla="*/ 224417 w 2401326"/>
                <a:gd name="connsiteY94" fmla="*/ 306618 h 2369199"/>
                <a:gd name="connsiteX95" fmla="*/ 228392 w 2401326"/>
                <a:gd name="connsiteY95" fmla="*/ 342399 h 2369199"/>
                <a:gd name="connsiteX96" fmla="*/ 224417 w 2401326"/>
                <a:gd name="connsiteY96" fmla="*/ 382156 h 2369199"/>
                <a:gd name="connsiteX97" fmla="*/ 220441 w 2401326"/>
                <a:gd name="connsiteY97" fmla="*/ 406010 h 2369199"/>
                <a:gd name="connsiteX98" fmla="*/ 196587 w 2401326"/>
                <a:gd name="connsiteY98" fmla="*/ 409985 h 2369199"/>
                <a:gd name="connsiteX99" fmla="*/ 172733 w 2401326"/>
                <a:gd name="connsiteY99" fmla="*/ 409985 h 2369199"/>
                <a:gd name="connsiteX100" fmla="*/ 132977 w 2401326"/>
                <a:gd name="connsiteY100" fmla="*/ 394083 h 2369199"/>
                <a:gd name="connsiteX101" fmla="*/ 117074 w 2401326"/>
                <a:gd name="connsiteY101" fmla="*/ 394083 h 2369199"/>
                <a:gd name="connsiteX102" fmla="*/ 97196 w 2401326"/>
                <a:gd name="connsiteY102" fmla="*/ 413961 h 2369199"/>
                <a:gd name="connsiteX103" fmla="*/ 97196 w 2401326"/>
                <a:gd name="connsiteY103" fmla="*/ 429863 h 2369199"/>
                <a:gd name="connsiteX104" fmla="*/ 105147 w 2401326"/>
                <a:gd name="connsiteY104" fmla="*/ 465644 h 2369199"/>
                <a:gd name="connsiteX105" fmla="*/ 129001 w 2401326"/>
                <a:gd name="connsiteY105" fmla="*/ 493474 h 2369199"/>
                <a:gd name="connsiteX106" fmla="*/ 132977 w 2401326"/>
                <a:gd name="connsiteY106" fmla="*/ 513352 h 2369199"/>
                <a:gd name="connsiteX107" fmla="*/ 140928 w 2401326"/>
                <a:gd name="connsiteY107" fmla="*/ 553109 h 2369199"/>
                <a:gd name="connsiteX108" fmla="*/ 144904 w 2401326"/>
                <a:gd name="connsiteY108" fmla="*/ 580938 h 2369199"/>
                <a:gd name="connsiteX109" fmla="*/ 140928 w 2401326"/>
                <a:gd name="connsiteY109" fmla="*/ 596841 h 2369199"/>
                <a:gd name="connsiteX110" fmla="*/ 101172 w 2401326"/>
                <a:gd name="connsiteY110" fmla="*/ 604792 h 2369199"/>
                <a:gd name="connsiteX111" fmla="*/ 73342 w 2401326"/>
                <a:gd name="connsiteY111" fmla="*/ 608768 h 2369199"/>
                <a:gd name="connsiteX112" fmla="*/ 45512 w 2401326"/>
                <a:gd name="connsiteY112" fmla="*/ 620695 h 2369199"/>
                <a:gd name="connsiteX113" fmla="*/ 33585 w 2401326"/>
                <a:gd name="connsiteY113" fmla="*/ 648524 h 2369199"/>
                <a:gd name="connsiteX114" fmla="*/ 61415 w 2401326"/>
                <a:gd name="connsiteY114" fmla="*/ 668403 h 2369199"/>
                <a:gd name="connsiteX115" fmla="*/ 97196 w 2401326"/>
                <a:gd name="connsiteY115" fmla="*/ 684305 h 2369199"/>
                <a:gd name="connsiteX116" fmla="*/ 113098 w 2401326"/>
                <a:gd name="connsiteY116" fmla="*/ 704183 h 2369199"/>
                <a:gd name="connsiteX117" fmla="*/ 121050 w 2401326"/>
                <a:gd name="connsiteY117" fmla="*/ 732013 h 2369199"/>
                <a:gd name="connsiteX118" fmla="*/ 129001 w 2401326"/>
                <a:gd name="connsiteY118" fmla="*/ 771770 h 2369199"/>
                <a:gd name="connsiteX119" fmla="*/ 121050 w 2401326"/>
                <a:gd name="connsiteY119" fmla="*/ 799599 h 2369199"/>
                <a:gd name="connsiteX120" fmla="*/ 97196 w 2401326"/>
                <a:gd name="connsiteY120" fmla="*/ 807550 h 2369199"/>
                <a:gd name="connsiteX121" fmla="*/ 53464 w 2401326"/>
                <a:gd name="connsiteY121" fmla="*/ 807550 h 2369199"/>
                <a:gd name="connsiteX122" fmla="*/ 21658 w 2401326"/>
                <a:gd name="connsiteY122" fmla="*/ 827429 h 2369199"/>
                <a:gd name="connsiteX123" fmla="*/ 25634 w 2401326"/>
                <a:gd name="connsiteY123" fmla="*/ 859234 h 2369199"/>
                <a:gd name="connsiteX124" fmla="*/ 53464 w 2401326"/>
                <a:gd name="connsiteY124" fmla="*/ 867185 h 2369199"/>
                <a:gd name="connsiteX125" fmla="*/ 93220 w 2401326"/>
                <a:gd name="connsiteY125" fmla="*/ 887063 h 2369199"/>
                <a:gd name="connsiteX126" fmla="*/ 121050 w 2401326"/>
                <a:gd name="connsiteY126" fmla="*/ 914893 h 2369199"/>
                <a:gd name="connsiteX127" fmla="*/ 121050 w 2401326"/>
                <a:gd name="connsiteY127" fmla="*/ 942723 h 2369199"/>
                <a:gd name="connsiteX128" fmla="*/ 105147 w 2401326"/>
                <a:gd name="connsiteY128" fmla="*/ 974528 h 2369199"/>
                <a:gd name="connsiteX129" fmla="*/ 85269 w 2401326"/>
                <a:gd name="connsiteY129" fmla="*/ 1002357 h 2369199"/>
                <a:gd name="connsiteX130" fmla="*/ 61415 w 2401326"/>
                <a:gd name="connsiteY130" fmla="*/ 1018260 h 2369199"/>
                <a:gd name="connsiteX131" fmla="*/ 13707 w 2401326"/>
                <a:gd name="connsiteY131" fmla="*/ 1018260 h 2369199"/>
                <a:gd name="connsiteX132" fmla="*/ 1780 w 2401326"/>
                <a:gd name="connsiteY132" fmla="*/ 1061992 h 2369199"/>
                <a:gd name="connsiteX133" fmla="*/ 45512 w 2401326"/>
                <a:gd name="connsiteY133" fmla="*/ 1077895 h 2369199"/>
                <a:gd name="connsiteX134" fmla="*/ 89245 w 2401326"/>
                <a:gd name="connsiteY134" fmla="*/ 1085846 h 2369199"/>
                <a:gd name="connsiteX135" fmla="*/ 105147 w 2401326"/>
                <a:gd name="connsiteY135" fmla="*/ 1105724 h 2369199"/>
                <a:gd name="connsiteX136" fmla="*/ 121050 w 2401326"/>
                <a:gd name="connsiteY136" fmla="*/ 1137530 h 2369199"/>
                <a:gd name="connsiteX137" fmla="*/ 121050 w 2401326"/>
                <a:gd name="connsiteY137" fmla="*/ 1177286 h 2369199"/>
                <a:gd name="connsiteX138" fmla="*/ 97196 w 2401326"/>
                <a:gd name="connsiteY138" fmla="*/ 1189213 h 2369199"/>
                <a:gd name="connsiteX139" fmla="*/ 69366 w 2401326"/>
                <a:gd name="connsiteY139" fmla="*/ 1209091 h 2369199"/>
                <a:gd name="connsiteX140" fmla="*/ 69366 w 2401326"/>
                <a:gd name="connsiteY140" fmla="*/ 1236921 h 2369199"/>
                <a:gd name="connsiteX141" fmla="*/ 105147 w 2401326"/>
                <a:gd name="connsiteY141" fmla="*/ 1256799 h 2369199"/>
                <a:gd name="connsiteX142" fmla="*/ 160806 w 2401326"/>
                <a:gd name="connsiteY142" fmla="*/ 1264750 h 2369199"/>
                <a:gd name="connsiteX143" fmla="*/ 192612 w 2401326"/>
                <a:gd name="connsiteY143" fmla="*/ 1272702 h 2369199"/>
                <a:gd name="connsiteX144" fmla="*/ 228392 w 2401326"/>
                <a:gd name="connsiteY144" fmla="*/ 1272702 h 2369199"/>
                <a:gd name="connsiteX145" fmla="*/ 248271 w 2401326"/>
                <a:gd name="connsiteY145" fmla="*/ 1296556 h 2369199"/>
                <a:gd name="connsiteX146" fmla="*/ 236344 w 2401326"/>
                <a:gd name="connsiteY146" fmla="*/ 1316434 h 2369199"/>
                <a:gd name="connsiteX147" fmla="*/ 192612 w 2401326"/>
                <a:gd name="connsiteY147" fmla="*/ 1352215 h 2369199"/>
                <a:gd name="connsiteX148" fmla="*/ 176709 w 2401326"/>
                <a:gd name="connsiteY148" fmla="*/ 1384020 h 2369199"/>
                <a:gd name="connsiteX149" fmla="*/ 176709 w 2401326"/>
                <a:gd name="connsiteY149" fmla="*/ 1403898 h 2369199"/>
                <a:gd name="connsiteX150" fmla="*/ 200563 w 2401326"/>
                <a:gd name="connsiteY150" fmla="*/ 1423777 h 2369199"/>
                <a:gd name="connsiteX151" fmla="*/ 260198 w 2401326"/>
                <a:gd name="connsiteY151" fmla="*/ 1427752 h 2369199"/>
                <a:gd name="connsiteX152" fmla="*/ 299954 w 2401326"/>
                <a:gd name="connsiteY152" fmla="*/ 1419801 h 2369199"/>
                <a:gd name="connsiteX153" fmla="*/ 311881 w 2401326"/>
                <a:gd name="connsiteY153" fmla="*/ 1419801 h 2369199"/>
                <a:gd name="connsiteX154" fmla="*/ 343686 w 2401326"/>
                <a:gd name="connsiteY154" fmla="*/ 1439679 h 2369199"/>
                <a:gd name="connsiteX155" fmla="*/ 335735 w 2401326"/>
                <a:gd name="connsiteY155" fmla="*/ 1467509 h 2369199"/>
                <a:gd name="connsiteX156" fmla="*/ 299954 w 2401326"/>
                <a:gd name="connsiteY156" fmla="*/ 1479436 h 2369199"/>
                <a:gd name="connsiteX157" fmla="*/ 288027 w 2401326"/>
                <a:gd name="connsiteY157" fmla="*/ 1519192 h 2369199"/>
                <a:gd name="connsiteX158" fmla="*/ 288027 w 2401326"/>
                <a:gd name="connsiteY158" fmla="*/ 1543046 h 2369199"/>
                <a:gd name="connsiteX159" fmla="*/ 303930 w 2401326"/>
                <a:gd name="connsiteY159" fmla="*/ 1566900 h 2369199"/>
                <a:gd name="connsiteX160" fmla="*/ 339711 w 2401326"/>
                <a:gd name="connsiteY160" fmla="*/ 1582803 h 2369199"/>
                <a:gd name="connsiteX161" fmla="*/ 379467 w 2401326"/>
                <a:gd name="connsiteY161" fmla="*/ 1582803 h 2369199"/>
                <a:gd name="connsiteX162" fmla="*/ 395370 w 2401326"/>
                <a:gd name="connsiteY162" fmla="*/ 1578827 h 2369199"/>
                <a:gd name="connsiteX163" fmla="*/ 435126 w 2401326"/>
                <a:gd name="connsiteY163" fmla="*/ 1582803 h 2369199"/>
                <a:gd name="connsiteX164" fmla="*/ 451029 w 2401326"/>
                <a:gd name="connsiteY164" fmla="*/ 1610632 h 2369199"/>
                <a:gd name="connsiteX165" fmla="*/ 419224 w 2401326"/>
                <a:gd name="connsiteY165" fmla="*/ 1654364 h 2369199"/>
                <a:gd name="connsiteX166" fmla="*/ 391394 w 2401326"/>
                <a:gd name="connsiteY166" fmla="*/ 1682194 h 2369199"/>
                <a:gd name="connsiteX167" fmla="*/ 379467 w 2401326"/>
                <a:gd name="connsiteY167" fmla="*/ 1713999 h 2369199"/>
                <a:gd name="connsiteX168" fmla="*/ 387418 w 2401326"/>
                <a:gd name="connsiteY168" fmla="*/ 1725926 h 2369199"/>
                <a:gd name="connsiteX169" fmla="*/ 415248 w 2401326"/>
                <a:gd name="connsiteY169" fmla="*/ 1741829 h 2369199"/>
                <a:gd name="connsiteX170" fmla="*/ 447053 w 2401326"/>
                <a:gd name="connsiteY170" fmla="*/ 1753756 h 2369199"/>
                <a:gd name="connsiteX171" fmla="*/ 462956 w 2401326"/>
                <a:gd name="connsiteY171" fmla="*/ 1773634 h 2369199"/>
                <a:gd name="connsiteX172" fmla="*/ 490785 w 2401326"/>
                <a:gd name="connsiteY172" fmla="*/ 1793512 h 2369199"/>
                <a:gd name="connsiteX173" fmla="*/ 530542 w 2401326"/>
                <a:gd name="connsiteY173" fmla="*/ 1801463 h 2369199"/>
                <a:gd name="connsiteX174" fmla="*/ 550420 w 2401326"/>
                <a:gd name="connsiteY174" fmla="*/ 1805439 h 2369199"/>
                <a:gd name="connsiteX175" fmla="*/ 558372 w 2401326"/>
                <a:gd name="connsiteY175" fmla="*/ 1841220 h 2369199"/>
                <a:gd name="connsiteX176" fmla="*/ 562347 w 2401326"/>
                <a:gd name="connsiteY176" fmla="*/ 1873025 h 2369199"/>
                <a:gd name="connsiteX177" fmla="*/ 574274 w 2401326"/>
                <a:gd name="connsiteY177" fmla="*/ 1904830 h 2369199"/>
                <a:gd name="connsiteX178" fmla="*/ 578250 w 2401326"/>
                <a:gd name="connsiteY178" fmla="*/ 1920733 h 2369199"/>
                <a:gd name="connsiteX179" fmla="*/ 602104 w 2401326"/>
                <a:gd name="connsiteY179" fmla="*/ 1920733 h 2369199"/>
                <a:gd name="connsiteX180" fmla="*/ 618006 w 2401326"/>
                <a:gd name="connsiteY180" fmla="*/ 1908806 h 2369199"/>
                <a:gd name="connsiteX181" fmla="*/ 649812 w 2401326"/>
                <a:gd name="connsiteY181" fmla="*/ 1916757 h 2369199"/>
                <a:gd name="connsiteX182" fmla="*/ 717398 w 2401326"/>
                <a:gd name="connsiteY182" fmla="*/ 1932660 h 2369199"/>
                <a:gd name="connsiteX183" fmla="*/ 773057 w 2401326"/>
                <a:gd name="connsiteY183" fmla="*/ 1980368 h 2369199"/>
                <a:gd name="connsiteX184" fmla="*/ 812813 w 2401326"/>
                <a:gd name="connsiteY184" fmla="*/ 2020124 h 2369199"/>
                <a:gd name="connsiteX185" fmla="*/ 848594 w 2401326"/>
                <a:gd name="connsiteY185" fmla="*/ 2115540 h 2369199"/>
                <a:gd name="connsiteX186" fmla="*/ 848594 w 2401326"/>
                <a:gd name="connsiteY186" fmla="*/ 2155297 h 2369199"/>
                <a:gd name="connsiteX187" fmla="*/ 840643 w 2401326"/>
                <a:gd name="connsiteY187" fmla="*/ 2191077 h 2369199"/>
                <a:gd name="connsiteX188" fmla="*/ 848594 w 2401326"/>
                <a:gd name="connsiteY188" fmla="*/ 2214931 h 2369199"/>
                <a:gd name="connsiteX189" fmla="*/ 868472 w 2401326"/>
                <a:gd name="connsiteY189" fmla="*/ 2262639 h 2369199"/>
                <a:gd name="connsiteX190" fmla="*/ 892326 w 2401326"/>
                <a:gd name="connsiteY190" fmla="*/ 2262639 h 2369199"/>
                <a:gd name="connsiteX191" fmla="*/ 920156 w 2401326"/>
                <a:gd name="connsiteY191" fmla="*/ 2258663 h 2369199"/>
                <a:gd name="connsiteX192" fmla="*/ 959912 w 2401326"/>
                <a:gd name="connsiteY192" fmla="*/ 2238785 h 2369199"/>
                <a:gd name="connsiteX193" fmla="*/ 983766 w 2401326"/>
                <a:gd name="connsiteY193" fmla="*/ 2195053 h 2369199"/>
                <a:gd name="connsiteX194" fmla="*/ 1071231 w 2401326"/>
                <a:gd name="connsiteY194" fmla="*/ 2135418 h 2369199"/>
                <a:gd name="connsiteX195" fmla="*/ 1095085 w 2401326"/>
                <a:gd name="connsiteY195" fmla="*/ 2099637 h 2369199"/>
                <a:gd name="connsiteX196" fmla="*/ 1138817 w 2401326"/>
                <a:gd name="connsiteY196" fmla="*/ 2059881 h 2369199"/>
                <a:gd name="connsiteX197" fmla="*/ 1194476 w 2401326"/>
                <a:gd name="connsiteY197" fmla="*/ 2051930 h 2369199"/>
                <a:gd name="connsiteX198" fmla="*/ 1266038 w 2401326"/>
                <a:gd name="connsiteY198" fmla="*/ 2055905 h 2369199"/>
                <a:gd name="connsiteX199" fmla="*/ 1357478 w 2401326"/>
                <a:gd name="connsiteY199" fmla="*/ 2079759 h 2369199"/>
                <a:gd name="connsiteX200" fmla="*/ 1425064 w 2401326"/>
                <a:gd name="connsiteY200" fmla="*/ 2091686 h 2369199"/>
                <a:gd name="connsiteX201" fmla="*/ 1500601 w 2401326"/>
                <a:gd name="connsiteY201" fmla="*/ 2099637 h 2369199"/>
                <a:gd name="connsiteX202" fmla="*/ 1548309 w 2401326"/>
                <a:gd name="connsiteY202" fmla="*/ 2103613 h 2369199"/>
                <a:gd name="connsiteX203" fmla="*/ 1599992 w 2401326"/>
                <a:gd name="connsiteY203" fmla="*/ 2103613 h 2369199"/>
                <a:gd name="connsiteX204" fmla="*/ 1663603 w 2401326"/>
                <a:gd name="connsiteY204" fmla="*/ 2135418 h 2369199"/>
                <a:gd name="connsiteX205" fmla="*/ 1703359 w 2401326"/>
                <a:gd name="connsiteY205" fmla="*/ 2183126 h 2369199"/>
                <a:gd name="connsiteX206" fmla="*/ 1747092 w 2401326"/>
                <a:gd name="connsiteY206" fmla="*/ 2242761 h 2369199"/>
                <a:gd name="connsiteX207" fmla="*/ 1846483 w 2401326"/>
                <a:gd name="connsiteY207" fmla="*/ 2366006 h 2369199"/>
                <a:gd name="connsiteX208" fmla="*/ 1786848 w 2401326"/>
                <a:gd name="connsiteY208" fmla="*/ 2099638 h 2369199"/>
                <a:gd name="connsiteX209" fmla="*/ 1834556 w 2401326"/>
                <a:gd name="connsiteY209" fmla="*/ 1936636 h 2369199"/>
                <a:gd name="connsiteX210" fmla="*/ 2112852 w 2401326"/>
                <a:gd name="connsiteY210" fmla="*/ 1920734 h 2369199"/>
                <a:gd name="connsiteX211" fmla="*/ 2299707 w 2401326"/>
                <a:gd name="connsiteY211" fmla="*/ 1873026 h 2369199"/>
                <a:gd name="connsiteX212" fmla="*/ 2319584 w 2401326"/>
                <a:gd name="connsiteY212" fmla="*/ 1721950 h 2369199"/>
                <a:gd name="connsiteX213" fmla="*/ 2399098 w 2401326"/>
                <a:gd name="connsiteY213" fmla="*/ 1662316 h 2369199"/>
                <a:gd name="connsiteX214" fmla="*/ 2232120 w 2401326"/>
                <a:gd name="connsiteY214" fmla="*/ 1678218 h 2369199"/>
                <a:gd name="connsiteX215" fmla="*/ 2053217 w 2401326"/>
                <a:gd name="connsiteY215" fmla="*/ 1662316 h 2369199"/>
                <a:gd name="connsiteX216" fmla="*/ 1846483 w 2401326"/>
                <a:gd name="connsiteY216" fmla="*/ 1459557 h 2369199"/>
                <a:gd name="connsiteX217" fmla="*/ 1747092 w 2401326"/>
                <a:gd name="connsiteY217" fmla="*/ 1312458 h 2369199"/>
                <a:gd name="connsiteX218" fmla="*/ 1687456 w 2401326"/>
                <a:gd name="connsiteY218" fmla="*/ 1161383 h 2369199"/>
                <a:gd name="connsiteX0" fmla="*/ 1504577 w 2401326"/>
                <a:gd name="connsiteY0" fmla="*/ 1193189 h 2369199"/>
                <a:gd name="connsiteX1" fmla="*/ 1440966 w 2401326"/>
                <a:gd name="connsiteY1" fmla="*/ 1197164 h 2369199"/>
                <a:gd name="connsiteX2" fmla="*/ 1377356 w 2401326"/>
                <a:gd name="connsiteY2" fmla="*/ 1209091 h 2369199"/>
                <a:gd name="connsiteX3" fmla="*/ 1325672 w 2401326"/>
                <a:gd name="connsiteY3" fmla="*/ 1181262 h 2369199"/>
                <a:gd name="connsiteX4" fmla="*/ 1321697 w 2401326"/>
                <a:gd name="connsiteY4" fmla="*/ 1121627 h 2369199"/>
                <a:gd name="connsiteX5" fmla="*/ 1357478 w 2401326"/>
                <a:gd name="connsiteY5" fmla="*/ 1073919 h 2369199"/>
                <a:gd name="connsiteX6" fmla="*/ 1401210 w 2401326"/>
                <a:gd name="connsiteY6" fmla="*/ 1042114 h 2369199"/>
                <a:gd name="connsiteX7" fmla="*/ 1433015 w 2401326"/>
                <a:gd name="connsiteY7" fmla="*/ 994406 h 2369199"/>
                <a:gd name="connsiteX8" fmla="*/ 1448918 w 2401326"/>
                <a:gd name="connsiteY8" fmla="*/ 930796 h 2369199"/>
                <a:gd name="connsiteX9" fmla="*/ 1448918 w 2401326"/>
                <a:gd name="connsiteY9" fmla="*/ 910917 h 2369199"/>
                <a:gd name="connsiteX10" fmla="*/ 1496625 w 2401326"/>
                <a:gd name="connsiteY10" fmla="*/ 898990 h 2369199"/>
                <a:gd name="connsiteX11" fmla="*/ 1576138 w 2401326"/>
                <a:gd name="connsiteY11" fmla="*/ 883088 h 2369199"/>
                <a:gd name="connsiteX12" fmla="*/ 1643725 w 2401326"/>
                <a:gd name="connsiteY12" fmla="*/ 851283 h 2369199"/>
                <a:gd name="connsiteX13" fmla="*/ 1699384 w 2401326"/>
                <a:gd name="connsiteY13" fmla="*/ 811526 h 2369199"/>
                <a:gd name="connsiteX14" fmla="*/ 1755043 w 2401326"/>
                <a:gd name="connsiteY14" fmla="*/ 728037 h 2369199"/>
                <a:gd name="connsiteX15" fmla="*/ 1766970 w 2401326"/>
                <a:gd name="connsiteY15" fmla="*/ 700208 h 2369199"/>
                <a:gd name="connsiteX16" fmla="*/ 1766970 w 2401326"/>
                <a:gd name="connsiteY16" fmla="*/ 656476 h 2369199"/>
                <a:gd name="connsiteX17" fmla="*/ 1735165 w 2401326"/>
                <a:gd name="connsiteY17" fmla="*/ 644549 h 2369199"/>
                <a:gd name="connsiteX18" fmla="*/ 1715286 w 2401326"/>
                <a:gd name="connsiteY18" fmla="*/ 636597 h 2369199"/>
                <a:gd name="connsiteX19" fmla="*/ 1703359 w 2401326"/>
                <a:gd name="connsiteY19" fmla="*/ 644549 h 2369199"/>
                <a:gd name="connsiteX20" fmla="*/ 1659627 w 2401326"/>
                <a:gd name="connsiteY20" fmla="*/ 680330 h 2369199"/>
                <a:gd name="connsiteX21" fmla="*/ 1619871 w 2401326"/>
                <a:gd name="connsiteY21" fmla="*/ 708159 h 2369199"/>
                <a:gd name="connsiteX22" fmla="*/ 1568187 w 2401326"/>
                <a:gd name="connsiteY22" fmla="*/ 716110 h 2369199"/>
                <a:gd name="connsiteX23" fmla="*/ 1524455 w 2401326"/>
                <a:gd name="connsiteY23" fmla="*/ 724062 h 2369199"/>
                <a:gd name="connsiteX24" fmla="*/ 1488674 w 2401326"/>
                <a:gd name="connsiteY24" fmla="*/ 724062 h 2369199"/>
                <a:gd name="connsiteX25" fmla="*/ 1452893 w 2401326"/>
                <a:gd name="connsiteY25" fmla="*/ 716110 h 2369199"/>
                <a:gd name="connsiteX26" fmla="*/ 1456869 w 2401326"/>
                <a:gd name="connsiteY26" fmla="*/ 684305 h 2369199"/>
                <a:gd name="connsiteX27" fmla="*/ 1472772 w 2401326"/>
                <a:gd name="connsiteY27" fmla="*/ 656476 h 2369199"/>
                <a:gd name="connsiteX28" fmla="*/ 1484698 w 2401326"/>
                <a:gd name="connsiteY28" fmla="*/ 624670 h 2369199"/>
                <a:gd name="connsiteX29" fmla="*/ 1484698 w 2401326"/>
                <a:gd name="connsiteY29" fmla="*/ 604792 h 2369199"/>
                <a:gd name="connsiteX30" fmla="*/ 1528431 w 2401326"/>
                <a:gd name="connsiteY30" fmla="*/ 561060 h 2369199"/>
                <a:gd name="connsiteX31" fmla="*/ 1544333 w 2401326"/>
                <a:gd name="connsiteY31" fmla="*/ 525279 h 2369199"/>
                <a:gd name="connsiteX32" fmla="*/ 1540358 w 2401326"/>
                <a:gd name="connsiteY32" fmla="*/ 465644 h 2369199"/>
                <a:gd name="connsiteX33" fmla="*/ 1508552 w 2401326"/>
                <a:gd name="connsiteY33" fmla="*/ 429863 h 2369199"/>
                <a:gd name="connsiteX34" fmla="*/ 1500601 w 2401326"/>
                <a:gd name="connsiteY34" fmla="*/ 406010 h 2369199"/>
                <a:gd name="connsiteX35" fmla="*/ 1508552 w 2401326"/>
                <a:gd name="connsiteY35" fmla="*/ 378180 h 2369199"/>
                <a:gd name="connsiteX36" fmla="*/ 1492650 w 2401326"/>
                <a:gd name="connsiteY36" fmla="*/ 346375 h 2369199"/>
                <a:gd name="connsiteX37" fmla="*/ 1444942 w 2401326"/>
                <a:gd name="connsiteY37" fmla="*/ 334448 h 2369199"/>
                <a:gd name="connsiteX38" fmla="*/ 1357478 w 2401326"/>
                <a:gd name="connsiteY38" fmla="*/ 342399 h 2369199"/>
                <a:gd name="connsiteX39" fmla="*/ 1309770 w 2401326"/>
                <a:gd name="connsiteY39" fmla="*/ 342399 h 2369199"/>
                <a:gd name="connsiteX40" fmla="*/ 1281940 w 2401326"/>
                <a:gd name="connsiteY40" fmla="*/ 342399 h 2369199"/>
                <a:gd name="connsiteX41" fmla="*/ 1214354 w 2401326"/>
                <a:gd name="connsiteY41" fmla="*/ 322521 h 2369199"/>
                <a:gd name="connsiteX42" fmla="*/ 1138817 w 2401326"/>
                <a:gd name="connsiteY42" fmla="*/ 274813 h 2369199"/>
                <a:gd name="connsiteX43" fmla="*/ 1055328 w 2401326"/>
                <a:gd name="connsiteY43" fmla="*/ 258910 h 2369199"/>
                <a:gd name="connsiteX44" fmla="*/ 991718 w 2401326"/>
                <a:gd name="connsiteY44" fmla="*/ 250959 h 2369199"/>
                <a:gd name="connsiteX45" fmla="*/ 936058 w 2401326"/>
                <a:gd name="connsiteY45" fmla="*/ 254935 h 2369199"/>
                <a:gd name="connsiteX46" fmla="*/ 896302 w 2401326"/>
                <a:gd name="connsiteY46" fmla="*/ 250959 h 2369199"/>
                <a:gd name="connsiteX47" fmla="*/ 880399 w 2401326"/>
                <a:gd name="connsiteY47" fmla="*/ 243008 h 2369199"/>
                <a:gd name="connsiteX48" fmla="*/ 852570 w 2401326"/>
                <a:gd name="connsiteY48" fmla="*/ 231081 h 2369199"/>
                <a:gd name="connsiteX49" fmla="*/ 848594 w 2401326"/>
                <a:gd name="connsiteY49" fmla="*/ 167470 h 2369199"/>
                <a:gd name="connsiteX50" fmla="*/ 844618 w 2401326"/>
                <a:gd name="connsiteY50" fmla="*/ 115787 h 2369199"/>
                <a:gd name="connsiteX51" fmla="*/ 844618 w 2401326"/>
                <a:gd name="connsiteY51" fmla="*/ 87957 h 2369199"/>
                <a:gd name="connsiteX52" fmla="*/ 844618 w 2401326"/>
                <a:gd name="connsiteY52" fmla="*/ 80006 h 2369199"/>
                <a:gd name="connsiteX53" fmla="*/ 816789 w 2401326"/>
                <a:gd name="connsiteY53" fmla="*/ 68079 h 2369199"/>
                <a:gd name="connsiteX54" fmla="*/ 804862 w 2401326"/>
                <a:gd name="connsiteY54" fmla="*/ 60128 h 2369199"/>
                <a:gd name="connsiteX55" fmla="*/ 788959 w 2401326"/>
                <a:gd name="connsiteY55" fmla="*/ 36274 h 2369199"/>
                <a:gd name="connsiteX56" fmla="*/ 777032 w 2401326"/>
                <a:gd name="connsiteY56" fmla="*/ 12420 h 2369199"/>
                <a:gd name="connsiteX57" fmla="*/ 741252 w 2401326"/>
                <a:gd name="connsiteY57" fmla="*/ 493 h 2369199"/>
                <a:gd name="connsiteX58" fmla="*/ 717398 w 2401326"/>
                <a:gd name="connsiteY58" fmla="*/ 28323 h 2369199"/>
                <a:gd name="connsiteX59" fmla="*/ 705471 w 2401326"/>
                <a:gd name="connsiteY59" fmla="*/ 68079 h 2369199"/>
                <a:gd name="connsiteX60" fmla="*/ 701495 w 2401326"/>
                <a:gd name="connsiteY60" fmla="*/ 107836 h 2369199"/>
                <a:gd name="connsiteX61" fmla="*/ 677641 w 2401326"/>
                <a:gd name="connsiteY61" fmla="*/ 131690 h 2369199"/>
                <a:gd name="connsiteX62" fmla="*/ 673665 w 2401326"/>
                <a:gd name="connsiteY62" fmla="*/ 139641 h 2369199"/>
                <a:gd name="connsiteX63" fmla="*/ 641860 w 2401326"/>
                <a:gd name="connsiteY63" fmla="*/ 139641 h 2369199"/>
                <a:gd name="connsiteX64" fmla="*/ 625958 w 2401326"/>
                <a:gd name="connsiteY64" fmla="*/ 99884 h 2369199"/>
                <a:gd name="connsiteX65" fmla="*/ 610055 w 2401326"/>
                <a:gd name="connsiteY65" fmla="*/ 64103 h 2369199"/>
                <a:gd name="connsiteX66" fmla="*/ 590177 w 2401326"/>
                <a:gd name="connsiteY66" fmla="*/ 52177 h 2369199"/>
                <a:gd name="connsiteX67" fmla="*/ 566323 w 2401326"/>
                <a:gd name="connsiteY67" fmla="*/ 40250 h 2369199"/>
                <a:gd name="connsiteX68" fmla="*/ 542469 w 2401326"/>
                <a:gd name="connsiteY68" fmla="*/ 40250 h 2369199"/>
                <a:gd name="connsiteX69" fmla="*/ 510664 w 2401326"/>
                <a:gd name="connsiteY69" fmla="*/ 60128 h 2369199"/>
                <a:gd name="connsiteX70" fmla="*/ 502712 w 2401326"/>
                <a:gd name="connsiteY70" fmla="*/ 64103 h 2369199"/>
                <a:gd name="connsiteX71" fmla="*/ 486810 w 2401326"/>
                <a:gd name="connsiteY71" fmla="*/ 83982 h 2369199"/>
                <a:gd name="connsiteX72" fmla="*/ 470907 w 2401326"/>
                <a:gd name="connsiteY72" fmla="*/ 80006 h 2369199"/>
                <a:gd name="connsiteX73" fmla="*/ 451029 w 2401326"/>
                <a:gd name="connsiteY73" fmla="*/ 80006 h 2369199"/>
                <a:gd name="connsiteX74" fmla="*/ 431151 w 2401326"/>
                <a:gd name="connsiteY74" fmla="*/ 107836 h 2369199"/>
                <a:gd name="connsiteX75" fmla="*/ 427175 w 2401326"/>
                <a:gd name="connsiteY75" fmla="*/ 155543 h 2369199"/>
                <a:gd name="connsiteX76" fmla="*/ 435126 w 2401326"/>
                <a:gd name="connsiteY76" fmla="*/ 191324 h 2369199"/>
                <a:gd name="connsiteX77" fmla="*/ 431151 w 2401326"/>
                <a:gd name="connsiteY77" fmla="*/ 215178 h 2369199"/>
                <a:gd name="connsiteX78" fmla="*/ 427175 w 2401326"/>
                <a:gd name="connsiteY78" fmla="*/ 227105 h 2369199"/>
                <a:gd name="connsiteX79" fmla="*/ 391394 w 2401326"/>
                <a:gd name="connsiteY79" fmla="*/ 223130 h 2369199"/>
                <a:gd name="connsiteX80" fmla="*/ 375492 w 2401326"/>
                <a:gd name="connsiteY80" fmla="*/ 191324 h 2369199"/>
                <a:gd name="connsiteX81" fmla="*/ 339711 w 2401326"/>
                <a:gd name="connsiteY81" fmla="*/ 135665 h 2369199"/>
                <a:gd name="connsiteX82" fmla="*/ 331759 w 2401326"/>
                <a:gd name="connsiteY82" fmla="*/ 107836 h 2369199"/>
                <a:gd name="connsiteX83" fmla="*/ 315857 w 2401326"/>
                <a:gd name="connsiteY83" fmla="*/ 60128 h 2369199"/>
                <a:gd name="connsiteX84" fmla="*/ 299954 w 2401326"/>
                <a:gd name="connsiteY84" fmla="*/ 20371 h 2369199"/>
                <a:gd name="connsiteX85" fmla="*/ 280076 w 2401326"/>
                <a:gd name="connsiteY85" fmla="*/ 16396 h 2369199"/>
                <a:gd name="connsiteX86" fmla="*/ 260198 w 2401326"/>
                <a:gd name="connsiteY86" fmla="*/ 32298 h 2369199"/>
                <a:gd name="connsiteX87" fmla="*/ 240319 w 2401326"/>
                <a:gd name="connsiteY87" fmla="*/ 72055 h 2369199"/>
                <a:gd name="connsiteX88" fmla="*/ 232368 w 2401326"/>
                <a:gd name="connsiteY88" fmla="*/ 103860 h 2369199"/>
                <a:gd name="connsiteX89" fmla="*/ 232368 w 2401326"/>
                <a:gd name="connsiteY89" fmla="*/ 127714 h 2369199"/>
                <a:gd name="connsiteX90" fmla="*/ 204538 w 2401326"/>
                <a:gd name="connsiteY90" fmla="*/ 127714 h 2369199"/>
                <a:gd name="connsiteX91" fmla="*/ 212490 w 2401326"/>
                <a:gd name="connsiteY91" fmla="*/ 171446 h 2369199"/>
                <a:gd name="connsiteX92" fmla="*/ 220441 w 2401326"/>
                <a:gd name="connsiteY92" fmla="*/ 223130 h 2369199"/>
                <a:gd name="connsiteX93" fmla="*/ 220441 w 2401326"/>
                <a:gd name="connsiteY93" fmla="*/ 262886 h 2369199"/>
                <a:gd name="connsiteX94" fmla="*/ 224417 w 2401326"/>
                <a:gd name="connsiteY94" fmla="*/ 306618 h 2369199"/>
                <a:gd name="connsiteX95" fmla="*/ 228392 w 2401326"/>
                <a:gd name="connsiteY95" fmla="*/ 342399 h 2369199"/>
                <a:gd name="connsiteX96" fmla="*/ 224417 w 2401326"/>
                <a:gd name="connsiteY96" fmla="*/ 382156 h 2369199"/>
                <a:gd name="connsiteX97" fmla="*/ 220441 w 2401326"/>
                <a:gd name="connsiteY97" fmla="*/ 406010 h 2369199"/>
                <a:gd name="connsiteX98" fmla="*/ 196587 w 2401326"/>
                <a:gd name="connsiteY98" fmla="*/ 409985 h 2369199"/>
                <a:gd name="connsiteX99" fmla="*/ 172733 w 2401326"/>
                <a:gd name="connsiteY99" fmla="*/ 409985 h 2369199"/>
                <a:gd name="connsiteX100" fmla="*/ 132977 w 2401326"/>
                <a:gd name="connsiteY100" fmla="*/ 394083 h 2369199"/>
                <a:gd name="connsiteX101" fmla="*/ 117074 w 2401326"/>
                <a:gd name="connsiteY101" fmla="*/ 394083 h 2369199"/>
                <a:gd name="connsiteX102" fmla="*/ 97196 w 2401326"/>
                <a:gd name="connsiteY102" fmla="*/ 413961 h 2369199"/>
                <a:gd name="connsiteX103" fmla="*/ 97196 w 2401326"/>
                <a:gd name="connsiteY103" fmla="*/ 429863 h 2369199"/>
                <a:gd name="connsiteX104" fmla="*/ 105147 w 2401326"/>
                <a:gd name="connsiteY104" fmla="*/ 465644 h 2369199"/>
                <a:gd name="connsiteX105" fmla="*/ 129001 w 2401326"/>
                <a:gd name="connsiteY105" fmla="*/ 493474 h 2369199"/>
                <a:gd name="connsiteX106" fmla="*/ 132977 w 2401326"/>
                <a:gd name="connsiteY106" fmla="*/ 513352 h 2369199"/>
                <a:gd name="connsiteX107" fmla="*/ 140928 w 2401326"/>
                <a:gd name="connsiteY107" fmla="*/ 553109 h 2369199"/>
                <a:gd name="connsiteX108" fmla="*/ 144904 w 2401326"/>
                <a:gd name="connsiteY108" fmla="*/ 580938 h 2369199"/>
                <a:gd name="connsiteX109" fmla="*/ 140928 w 2401326"/>
                <a:gd name="connsiteY109" fmla="*/ 596841 h 2369199"/>
                <a:gd name="connsiteX110" fmla="*/ 101172 w 2401326"/>
                <a:gd name="connsiteY110" fmla="*/ 604792 h 2369199"/>
                <a:gd name="connsiteX111" fmla="*/ 73342 w 2401326"/>
                <a:gd name="connsiteY111" fmla="*/ 608768 h 2369199"/>
                <a:gd name="connsiteX112" fmla="*/ 45512 w 2401326"/>
                <a:gd name="connsiteY112" fmla="*/ 620695 h 2369199"/>
                <a:gd name="connsiteX113" fmla="*/ 33585 w 2401326"/>
                <a:gd name="connsiteY113" fmla="*/ 648524 h 2369199"/>
                <a:gd name="connsiteX114" fmla="*/ 61415 w 2401326"/>
                <a:gd name="connsiteY114" fmla="*/ 668403 h 2369199"/>
                <a:gd name="connsiteX115" fmla="*/ 97196 w 2401326"/>
                <a:gd name="connsiteY115" fmla="*/ 684305 h 2369199"/>
                <a:gd name="connsiteX116" fmla="*/ 113098 w 2401326"/>
                <a:gd name="connsiteY116" fmla="*/ 704183 h 2369199"/>
                <a:gd name="connsiteX117" fmla="*/ 121050 w 2401326"/>
                <a:gd name="connsiteY117" fmla="*/ 732013 h 2369199"/>
                <a:gd name="connsiteX118" fmla="*/ 129001 w 2401326"/>
                <a:gd name="connsiteY118" fmla="*/ 771770 h 2369199"/>
                <a:gd name="connsiteX119" fmla="*/ 121050 w 2401326"/>
                <a:gd name="connsiteY119" fmla="*/ 799599 h 2369199"/>
                <a:gd name="connsiteX120" fmla="*/ 97196 w 2401326"/>
                <a:gd name="connsiteY120" fmla="*/ 807550 h 2369199"/>
                <a:gd name="connsiteX121" fmla="*/ 53464 w 2401326"/>
                <a:gd name="connsiteY121" fmla="*/ 807550 h 2369199"/>
                <a:gd name="connsiteX122" fmla="*/ 21658 w 2401326"/>
                <a:gd name="connsiteY122" fmla="*/ 827429 h 2369199"/>
                <a:gd name="connsiteX123" fmla="*/ 25634 w 2401326"/>
                <a:gd name="connsiteY123" fmla="*/ 859234 h 2369199"/>
                <a:gd name="connsiteX124" fmla="*/ 53464 w 2401326"/>
                <a:gd name="connsiteY124" fmla="*/ 867185 h 2369199"/>
                <a:gd name="connsiteX125" fmla="*/ 93220 w 2401326"/>
                <a:gd name="connsiteY125" fmla="*/ 887063 h 2369199"/>
                <a:gd name="connsiteX126" fmla="*/ 121050 w 2401326"/>
                <a:gd name="connsiteY126" fmla="*/ 914893 h 2369199"/>
                <a:gd name="connsiteX127" fmla="*/ 121050 w 2401326"/>
                <a:gd name="connsiteY127" fmla="*/ 942723 h 2369199"/>
                <a:gd name="connsiteX128" fmla="*/ 105147 w 2401326"/>
                <a:gd name="connsiteY128" fmla="*/ 974528 h 2369199"/>
                <a:gd name="connsiteX129" fmla="*/ 85269 w 2401326"/>
                <a:gd name="connsiteY129" fmla="*/ 1002357 h 2369199"/>
                <a:gd name="connsiteX130" fmla="*/ 61415 w 2401326"/>
                <a:gd name="connsiteY130" fmla="*/ 1018260 h 2369199"/>
                <a:gd name="connsiteX131" fmla="*/ 13707 w 2401326"/>
                <a:gd name="connsiteY131" fmla="*/ 1018260 h 2369199"/>
                <a:gd name="connsiteX132" fmla="*/ 1780 w 2401326"/>
                <a:gd name="connsiteY132" fmla="*/ 1061992 h 2369199"/>
                <a:gd name="connsiteX133" fmla="*/ 45512 w 2401326"/>
                <a:gd name="connsiteY133" fmla="*/ 1077895 h 2369199"/>
                <a:gd name="connsiteX134" fmla="*/ 89245 w 2401326"/>
                <a:gd name="connsiteY134" fmla="*/ 1085846 h 2369199"/>
                <a:gd name="connsiteX135" fmla="*/ 105147 w 2401326"/>
                <a:gd name="connsiteY135" fmla="*/ 1105724 h 2369199"/>
                <a:gd name="connsiteX136" fmla="*/ 121050 w 2401326"/>
                <a:gd name="connsiteY136" fmla="*/ 1137530 h 2369199"/>
                <a:gd name="connsiteX137" fmla="*/ 121050 w 2401326"/>
                <a:gd name="connsiteY137" fmla="*/ 1177286 h 2369199"/>
                <a:gd name="connsiteX138" fmla="*/ 97196 w 2401326"/>
                <a:gd name="connsiteY138" fmla="*/ 1189213 h 2369199"/>
                <a:gd name="connsiteX139" fmla="*/ 69366 w 2401326"/>
                <a:gd name="connsiteY139" fmla="*/ 1209091 h 2369199"/>
                <a:gd name="connsiteX140" fmla="*/ 69366 w 2401326"/>
                <a:gd name="connsiteY140" fmla="*/ 1236921 h 2369199"/>
                <a:gd name="connsiteX141" fmla="*/ 105147 w 2401326"/>
                <a:gd name="connsiteY141" fmla="*/ 1256799 h 2369199"/>
                <a:gd name="connsiteX142" fmla="*/ 160806 w 2401326"/>
                <a:gd name="connsiteY142" fmla="*/ 1264750 h 2369199"/>
                <a:gd name="connsiteX143" fmla="*/ 192612 w 2401326"/>
                <a:gd name="connsiteY143" fmla="*/ 1272702 h 2369199"/>
                <a:gd name="connsiteX144" fmla="*/ 228392 w 2401326"/>
                <a:gd name="connsiteY144" fmla="*/ 1272702 h 2369199"/>
                <a:gd name="connsiteX145" fmla="*/ 248271 w 2401326"/>
                <a:gd name="connsiteY145" fmla="*/ 1296556 h 2369199"/>
                <a:gd name="connsiteX146" fmla="*/ 236344 w 2401326"/>
                <a:gd name="connsiteY146" fmla="*/ 1316434 h 2369199"/>
                <a:gd name="connsiteX147" fmla="*/ 192612 w 2401326"/>
                <a:gd name="connsiteY147" fmla="*/ 1352215 h 2369199"/>
                <a:gd name="connsiteX148" fmla="*/ 176709 w 2401326"/>
                <a:gd name="connsiteY148" fmla="*/ 1384020 h 2369199"/>
                <a:gd name="connsiteX149" fmla="*/ 176709 w 2401326"/>
                <a:gd name="connsiteY149" fmla="*/ 1403898 h 2369199"/>
                <a:gd name="connsiteX150" fmla="*/ 200563 w 2401326"/>
                <a:gd name="connsiteY150" fmla="*/ 1423777 h 2369199"/>
                <a:gd name="connsiteX151" fmla="*/ 260198 w 2401326"/>
                <a:gd name="connsiteY151" fmla="*/ 1427752 h 2369199"/>
                <a:gd name="connsiteX152" fmla="*/ 299954 w 2401326"/>
                <a:gd name="connsiteY152" fmla="*/ 1419801 h 2369199"/>
                <a:gd name="connsiteX153" fmla="*/ 311881 w 2401326"/>
                <a:gd name="connsiteY153" fmla="*/ 1419801 h 2369199"/>
                <a:gd name="connsiteX154" fmla="*/ 343686 w 2401326"/>
                <a:gd name="connsiteY154" fmla="*/ 1439679 h 2369199"/>
                <a:gd name="connsiteX155" fmla="*/ 335735 w 2401326"/>
                <a:gd name="connsiteY155" fmla="*/ 1467509 h 2369199"/>
                <a:gd name="connsiteX156" fmla="*/ 299954 w 2401326"/>
                <a:gd name="connsiteY156" fmla="*/ 1479436 h 2369199"/>
                <a:gd name="connsiteX157" fmla="*/ 288027 w 2401326"/>
                <a:gd name="connsiteY157" fmla="*/ 1519192 h 2369199"/>
                <a:gd name="connsiteX158" fmla="*/ 288027 w 2401326"/>
                <a:gd name="connsiteY158" fmla="*/ 1543046 h 2369199"/>
                <a:gd name="connsiteX159" fmla="*/ 303930 w 2401326"/>
                <a:gd name="connsiteY159" fmla="*/ 1566900 h 2369199"/>
                <a:gd name="connsiteX160" fmla="*/ 339711 w 2401326"/>
                <a:gd name="connsiteY160" fmla="*/ 1582803 h 2369199"/>
                <a:gd name="connsiteX161" fmla="*/ 379467 w 2401326"/>
                <a:gd name="connsiteY161" fmla="*/ 1582803 h 2369199"/>
                <a:gd name="connsiteX162" fmla="*/ 395370 w 2401326"/>
                <a:gd name="connsiteY162" fmla="*/ 1578827 h 2369199"/>
                <a:gd name="connsiteX163" fmla="*/ 435126 w 2401326"/>
                <a:gd name="connsiteY163" fmla="*/ 1582803 h 2369199"/>
                <a:gd name="connsiteX164" fmla="*/ 451029 w 2401326"/>
                <a:gd name="connsiteY164" fmla="*/ 1610632 h 2369199"/>
                <a:gd name="connsiteX165" fmla="*/ 419224 w 2401326"/>
                <a:gd name="connsiteY165" fmla="*/ 1654364 h 2369199"/>
                <a:gd name="connsiteX166" fmla="*/ 391394 w 2401326"/>
                <a:gd name="connsiteY166" fmla="*/ 1682194 h 2369199"/>
                <a:gd name="connsiteX167" fmla="*/ 379467 w 2401326"/>
                <a:gd name="connsiteY167" fmla="*/ 1713999 h 2369199"/>
                <a:gd name="connsiteX168" fmla="*/ 387418 w 2401326"/>
                <a:gd name="connsiteY168" fmla="*/ 1725926 h 2369199"/>
                <a:gd name="connsiteX169" fmla="*/ 415248 w 2401326"/>
                <a:gd name="connsiteY169" fmla="*/ 1741829 h 2369199"/>
                <a:gd name="connsiteX170" fmla="*/ 447053 w 2401326"/>
                <a:gd name="connsiteY170" fmla="*/ 1753756 h 2369199"/>
                <a:gd name="connsiteX171" fmla="*/ 462956 w 2401326"/>
                <a:gd name="connsiteY171" fmla="*/ 1773634 h 2369199"/>
                <a:gd name="connsiteX172" fmla="*/ 490785 w 2401326"/>
                <a:gd name="connsiteY172" fmla="*/ 1793512 h 2369199"/>
                <a:gd name="connsiteX173" fmla="*/ 530542 w 2401326"/>
                <a:gd name="connsiteY173" fmla="*/ 1801463 h 2369199"/>
                <a:gd name="connsiteX174" fmla="*/ 550420 w 2401326"/>
                <a:gd name="connsiteY174" fmla="*/ 1805439 h 2369199"/>
                <a:gd name="connsiteX175" fmla="*/ 558372 w 2401326"/>
                <a:gd name="connsiteY175" fmla="*/ 1841220 h 2369199"/>
                <a:gd name="connsiteX176" fmla="*/ 562347 w 2401326"/>
                <a:gd name="connsiteY176" fmla="*/ 1873025 h 2369199"/>
                <a:gd name="connsiteX177" fmla="*/ 574274 w 2401326"/>
                <a:gd name="connsiteY177" fmla="*/ 1904830 h 2369199"/>
                <a:gd name="connsiteX178" fmla="*/ 578250 w 2401326"/>
                <a:gd name="connsiteY178" fmla="*/ 1920733 h 2369199"/>
                <a:gd name="connsiteX179" fmla="*/ 602104 w 2401326"/>
                <a:gd name="connsiteY179" fmla="*/ 1920733 h 2369199"/>
                <a:gd name="connsiteX180" fmla="*/ 618006 w 2401326"/>
                <a:gd name="connsiteY180" fmla="*/ 1908806 h 2369199"/>
                <a:gd name="connsiteX181" fmla="*/ 649812 w 2401326"/>
                <a:gd name="connsiteY181" fmla="*/ 1916757 h 2369199"/>
                <a:gd name="connsiteX182" fmla="*/ 717398 w 2401326"/>
                <a:gd name="connsiteY182" fmla="*/ 1932660 h 2369199"/>
                <a:gd name="connsiteX183" fmla="*/ 773057 w 2401326"/>
                <a:gd name="connsiteY183" fmla="*/ 1980368 h 2369199"/>
                <a:gd name="connsiteX184" fmla="*/ 812813 w 2401326"/>
                <a:gd name="connsiteY184" fmla="*/ 2020124 h 2369199"/>
                <a:gd name="connsiteX185" fmla="*/ 848594 w 2401326"/>
                <a:gd name="connsiteY185" fmla="*/ 2115540 h 2369199"/>
                <a:gd name="connsiteX186" fmla="*/ 848594 w 2401326"/>
                <a:gd name="connsiteY186" fmla="*/ 2155297 h 2369199"/>
                <a:gd name="connsiteX187" fmla="*/ 840643 w 2401326"/>
                <a:gd name="connsiteY187" fmla="*/ 2191077 h 2369199"/>
                <a:gd name="connsiteX188" fmla="*/ 848594 w 2401326"/>
                <a:gd name="connsiteY188" fmla="*/ 2214931 h 2369199"/>
                <a:gd name="connsiteX189" fmla="*/ 868472 w 2401326"/>
                <a:gd name="connsiteY189" fmla="*/ 2262639 h 2369199"/>
                <a:gd name="connsiteX190" fmla="*/ 892326 w 2401326"/>
                <a:gd name="connsiteY190" fmla="*/ 2262639 h 2369199"/>
                <a:gd name="connsiteX191" fmla="*/ 920156 w 2401326"/>
                <a:gd name="connsiteY191" fmla="*/ 2258663 h 2369199"/>
                <a:gd name="connsiteX192" fmla="*/ 959912 w 2401326"/>
                <a:gd name="connsiteY192" fmla="*/ 2238785 h 2369199"/>
                <a:gd name="connsiteX193" fmla="*/ 983766 w 2401326"/>
                <a:gd name="connsiteY193" fmla="*/ 2195053 h 2369199"/>
                <a:gd name="connsiteX194" fmla="*/ 1071231 w 2401326"/>
                <a:gd name="connsiteY194" fmla="*/ 2135418 h 2369199"/>
                <a:gd name="connsiteX195" fmla="*/ 1095085 w 2401326"/>
                <a:gd name="connsiteY195" fmla="*/ 2099637 h 2369199"/>
                <a:gd name="connsiteX196" fmla="*/ 1138817 w 2401326"/>
                <a:gd name="connsiteY196" fmla="*/ 2059881 h 2369199"/>
                <a:gd name="connsiteX197" fmla="*/ 1194476 w 2401326"/>
                <a:gd name="connsiteY197" fmla="*/ 2051930 h 2369199"/>
                <a:gd name="connsiteX198" fmla="*/ 1266038 w 2401326"/>
                <a:gd name="connsiteY198" fmla="*/ 2055905 h 2369199"/>
                <a:gd name="connsiteX199" fmla="*/ 1357478 w 2401326"/>
                <a:gd name="connsiteY199" fmla="*/ 2079759 h 2369199"/>
                <a:gd name="connsiteX200" fmla="*/ 1425064 w 2401326"/>
                <a:gd name="connsiteY200" fmla="*/ 2091686 h 2369199"/>
                <a:gd name="connsiteX201" fmla="*/ 1500601 w 2401326"/>
                <a:gd name="connsiteY201" fmla="*/ 2099637 h 2369199"/>
                <a:gd name="connsiteX202" fmla="*/ 1548309 w 2401326"/>
                <a:gd name="connsiteY202" fmla="*/ 2103613 h 2369199"/>
                <a:gd name="connsiteX203" fmla="*/ 1599992 w 2401326"/>
                <a:gd name="connsiteY203" fmla="*/ 2103613 h 2369199"/>
                <a:gd name="connsiteX204" fmla="*/ 1663603 w 2401326"/>
                <a:gd name="connsiteY204" fmla="*/ 2135418 h 2369199"/>
                <a:gd name="connsiteX205" fmla="*/ 1703359 w 2401326"/>
                <a:gd name="connsiteY205" fmla="*/ 2183126 h 2369199"/>
                <a:gd name="connsiteX206" fmla="*/ 1747092 w 2401326"/>
                <a:gd name="connsiteY206" fmla="*/ 2242761 h 2369199"/>
                <a:gd name="connsiteX207" fmla="*/ 1846483 w 2401326"/>
                <a:gd name="connsiteY207" fmla="*/ 2366006 h 2369199"/>
                <a:gd name="connsiteX208" fmla="*/ 1786848 w 2401326"/>
                <a:gd name="connsiteY208" fmla="*/ 2099638 h 2369199"/>
                <a:gd name="connsiteX209" fmla="*/ 1834556 w 2401326"/>
                <a:gd name="connsiteY209" fmla="*/ 1936636 h 2369199"/>
                <a:gd name="connsiteX210" fmla="*/ 2112852 w 2401326"/>
                <a:gd name="connsiteY210" fmla="*/ 1920734 h 2369199"/>
                <a:gd name="connsiteX211" fmla="*/ 2299707 w 2401326"/>
                <a:gd name="connsiteY211" fmla="*/ 1873026 h 2369199"/>
                <a:gd name="connsiteX212" fmla="*/ 2319584 w 2401326"/>
                <a:gd name="connsiteY212" fmla="*/ 1721950 h 2369199"/>
                <a:gd name="connsiteX213" fmla="*/ 2399098 w 2401326"/>
                <a:gd name="connsiteY213" fmla="*/ 1662316 h 2369199"/>
                <a:gd name="connsiteX214" fmla="*/ 2232120 w 2401326"/>
                <a:gd name="connsiteY214" fmla="*/ 1678218 h 2369199"/>
                <a:gd name="connsiteX215" fmla="*/ 2053217 w 2401326"/>
                <a:gd name="connsiteY215" fmla="*/ 1662316 h 2369199"/>
                <a:gd name="connsiteX216" fmla="*/ 1846483 w 2401326"/>
                <a:gd name="connsiteY216" fmla="*/ 1459557 h 2369199"/>
                <a:gd name="connsiteX217" fmla="*/ 1747092 w 2401326"/>
                <a:gd name="connsiteY217" fmla="*/ 1312458 h 2369199"/>
                <a:gd name="connsiteX218" fmla="*/ 1487431 w 2401326"/>
                <a:gd name="connsiteY218" fmla="*/ 1192339 h 2369199"/>
                <a:gd name="connsiteX0" fmla="*/ 1504577 w 2401326"/>
                <a:gd name="connsiteY0" fmla="*/ 1193189 h 2369199"/>
                <a:gd name="connsiteX1" fmla="*/ 1440966 w 2401326"/>
                <a:gd name="connsiteY1" fmla="*/ 1197164 h 2369199"/>
                <a:gd name="connsiteX2" fmla="*/ 1377356 w 2401326"/>
                <a:gd name="connsiteY2" fmla="*/ 1209091 h 2369199"/>
                <a:gd name="connsiteX3" fmla="*/ 1325672 w 2401326"/>
                <a:gd name="connsiteY3" fmla="*/ 1181262 h 2369199"/>
                <a:gd name="connsiteX4" fmla="*/ 1321697 w 2401326"/>
                <a:gd name="connsiteY4" fmla="*/ 1121627 h 2369199"/>
                <a:gd name="connsiteX5" fmla="*/ 1357478 w 2401326"/>
                <a:gd name="connsiteY5" fmla="*/ 1073919 h 2369199"/>
                <a:gd name="connsiteX6" fmla="*/ 1401210 w 2401326"/>
                <a:gd name="connsiteY6" fmla="*/ 1042114 h 2369199"/>
                <a:gd name="connsiteX7" fmla="*/ 1433015 w 2401326"/>
                <a:gd name="connsiteY7" fmla="*/ 994406 h 2369199"/>
                <a:gd name="connsiteX8" fmla="*/ 1448918 w 2401326"/>
                <a:gd name="connsiteY8" fmla="*/ 930796 h 2369199"/>
                <a:gd name="connsiteX9" fmla="*/ 1448918 w 2401326"/>
                <a:gd name="connsiteY9" fmla="*/ 910917 h 2369199"/>
                <a:gd name="connsiteX10" fmla="*/ 1496625 w 2401326"/>
                <a:gd name="connsiteY10" fmla="*/ 898990 h 2369199"/>
                <a:gd name="connsiteX11" fmla="*/ 1576138 w 2401326"/>
                <a:gd name="connsiteY11" fmla="*/ 883088 h 2369199"/>
                <a:gd name="connsiteX12" fmla="*/ 1643725 w 2401326"/>
                <a:gd name="connsiteY12" fmla="*/ 851283 h 2369199"/>
                <a:gd name="connsiteX13" fmla="*/ 1699384 w 2401326"/>
                <a:gd name="connsiteY13" fmla="*/ 811526 h 2369199"/>
                <a:gd name="connsiteX14" fmla="*/ 1755043 w 2401326"/>
                <a:gd name="connsiteY14" fmla="*/ 728037 h 2369199"/>
                <a:gd name="connsiteX15" fmla="*/ 1766970 w 2401326"/>
                <a:gd name="connsiteY15" fmla="*/ 700208 h 2369199"/>
                <a:gd name="connsiteX16" fmla="*/ 1766970 w 2401326"/>
                <a:gd name="connsiteY16" fmla="*/ 656476 h 2369199"/>
                <a:gd name="connsiteX17" fmla="*/ 1735165 w 2401326"/>
                <a:gd name="connsiteY17" fmla="*/ 644549 h 2369199"/>
                <a:gd name="connsiteX18" fmla="*/ 1715286 w 2401326"/>
                <a:gd name="connsiteY18" fmla="*/ 636597 h 2369199"/>
                <a:gd name="connsiteX19" fmla="*/ 1703359 w 2401326"/>
                <a:gd name="connsiteY19" fmla="*/ 644549 h 2369199"/>
                <a:gd name="connsiteX20" fmla="*/ 1659627 w 2401326"/>
                <a:gd name="connsiteY20" fmla="*/ 680330 h 2369199"/>
                <a:gd name="connsiteX21" fmla="*/ 1619871 w 2401326"/>
                <a:gd name="connsiteY21" fmla="*/ 708159 h 2369199"/>
                <a:gd name="connsiteX22" fmla="*/ 1568187 w 2401326"/>
                <a:gd name="connsiteY22" fmla="*/ 716110 h 2369199"/>
                <a:gd name="connsiteX23" fmla="*/ 1524455 w 2401326"/>
                <a:gd name="connsiteY23" fmla="*/ 724062 h 2369199"/>
                <a:gd name="connsiteX24" fmla="*/ 1488674 w 2401326"/>
                <a:gd name="connsiteY24" fmla="*/ 724062 h 2369199"/>
                <a:gd name="connsiteX25" fmla="*/ 1452893 w 2401326"/>
                <a:gd name="connsiteY25" fmla="*/ 716110 h 2369199"/>
                <a:gd name="connsiteX26" fmla="*/ 1456869 w 2401326"/>
                <a:gd name="connsiteY26" fmla="*/ 684305 h 2369199"/>
                <a:gd name="connsiteX27" fmla="*/ 1472772 w 2401326"/>
                <a:gd name="connsiteY27" fmla="*/ 656476 h 2369199"/>
                <a:gd name="connsiteX28" fmla="*/ 1484698 w 2401326"/>
                <a:gd name="connsiteY28" fmla="*/ 624670 h 2369199"/>
                <a:gd name="connsiteX29" fmla="*/ 1484698 w 2401326"/>
                <a:gd name="connsiteY29" fmla="*/ 604792 h 2369199"/>
                <a:gd name="connsiteX30" fmla="*/ 1528431 w 2401326"/>
                <a:gd name="connsiteY30" fmla="*/ 561060 h 2369199"/>
                <a:gd name="connsiteX31" fmla="*/ 1544333 w 2401326"/>
                <a:gd name="connsiteY31" fmla="*/ 525279 h 2369199"/>
                <a:gd name="connsiteX32" fmla="*/ 1540358 w 2401326"/>
                <a:gd name="connsiteY32" fmla="*/ 465644 h 2369199"/>
                <a:gd name="connsiteX33" fmla="*/ 1508552 w 2401326"/>
                <a:gd name="connsiteY33" fmla="*/ 429863 h 2369199"/>
                <a:gd name="connsiteX34" fmla="*/ 1500601 w 2401326"/>
                <a:gd name="connsiteY34" fmla="*/ 406010 h 2369199"/>
                <a:gd name="connsiteX35" fmla="*/ 1508552 w 2401326"/>
                <a:gd name="connsiteY35" fmla="*/ 378180 h 2369199"/>
                <a:gd name="connsiteX36" fmla="*/ 1492650 w 2401326"/>
                <a:gd name="connsiteY36" fmla="*/ 346375 h 2369199"/>
                <a:gd name="connsiteX37" fmla="*/ 1444942 w 2401326"/>
                <a:gd name="connsiteY37" fmla="*/ 334448 h 2369199"/>
                <a:gd name="connsiteX38" fmla="*/ 1357478 w 2401326"/>
                <a:gd name="connsiteY38" fmla="*/ 342399 h 2369199"/>
                <a:gd name="connsiteX39" fmla="*/ 1309770 w 2401326"/>
                <a:gd name="connsiteY39" fmla="*/ 342399 h 2369199"/>
                <a:gd name="connsiteX40" fmla="*/ 1281940 w 2401326"/>
                <a:gd name="connsiteY40" fmla="*/ 342399 h 2369199"/>
                <a:gd name="connsiteX41" fmla="*/ 1214354 w 2401326"/>
                <a:gd name="connsiteY41" fmla="*/ 322521 h 2369199"/>
                <a:gd name="connsiteX42" fmla="*/ 1138817 w 2401326"/>
                <a:gd name="connsiteY42" fmla="*/ 274813 h 2369199"/>
                <a:gd name="connsiteX43" fmla="*/ 1055328 w 2401326"/>
                <a:gd name="connsiteY43" fmla="*/ 258910 h 2369199"/>
                <a:gd name="connsiteX44" fmla="*/ 991718 w 2401326"/>
                <a:gd name="connsiteY44" fmla="*/ 250959 h 2369199"/>
                <a:gd name="connsiteX45" fmla="*/ 936058 w 2401326"/>
                <a:gd name="connsiteY45" fmla="*/ 254935 h 2369199"/>
                <a:gd name="connsiteX46" fmla="*/ 896302 w 2401326"/>
                <a:gd name="connsiteY46" fmla="*/ 250959 h 2369199"/>
                <a:gd name="connsiteX47" fmla="*/ 880399 w 2401326"/>
                <a:gd name="connsiteY47" fmla="*/ 243008 h 2369199"/>
                <a:gd name="connsiteX48" fmla="*/ 852570 w 2401326"/>
                <a:gd name="connsiteY48" fmla="*/ 231081 h 2369199"/>
                <a:gd name="connsiteX49" fmla="*/ 848594 w 2401326"/>
                <a:gd name="connsiteY49" fmla="*/ 167470 h 2369199"/>
                <a:gd name="connsiteX50" fmla="*/ 844618 w 2401326"/>
                <a:gd name="connsiteY50" fmla="*/ 115787 h 2369199"/>
                <a:gd name="connsiteX51" fmla="*/ 844618 w 2401326"/>
                <a:gd name="connsiteY51" fmla="*/ 87957 h 2369199"/>
                <a:gd name="connsiteX52" fmla="*/ 844618 w 2401326"/>
                <a:gd name="connsiteY52" fmla="*/ 80006 h 2369199"/>
                <a:gd name="connsiteX53" fmla="*/ 816789 w 2401326"/>
                <a:gd name="connsiteY53" fmla="*/ 68079 h 2369199"/>
                <a:gd name="connsiteX54" fmla="*/ 804862 w 2401326"/>
                <a:gd name="connsiteY54" fmla="*/ 60128 h 2369199"/>
                <a:gd name="connsiteX55" fmla="*/ 788959 w 2401326"/>
                <a:gd name="connsiteY55" fmla="*/ 36274 h 2369199"/>
                <a:gd name="connsiteX56" fmla="*/ 777032 w 2401326"/>
                <a:gd name="connsiteY56" fmla="*/ 12420 h 2369199"/>
                <a:gd name="connsiteX57" fmla="*/ 741252 w 2401326"/>
                <a:gd name="connsiteY57" fmla="*/ 493 h 2369199"/>
                <a:gd name="connsiteX58" fmla="*/ 717398 w 2401326"/>
                <a:gd name="connsiteY58" fmla="*/ 28323 h 2369199"/>
                <a:gd name="connsiteX59" fmla="*/ 705471 w 2401326"/>
                <a:gd name="connsiteY59" fmla="*/ 68079 h 2369199"/>
                <a:gd name="connsiteX60" fmla="*/ 701495 w 2401326"/>
                <a:gd name="connsiteY60" fmla="*/ 107836 h 2369199"/>
                <a:gd name="connsiteX61" fmla="*/ 677641 w 2401326"/>
                <a:gd name="connsiteY61" fmla="*/ 131690 h 2369199"/>
                <a:gd name="connsiteX62" fmla="*/ 673665 w 2401326"/>
                <a:gd name="connsiteY62" fmla="*/ 139641 h 2369199"/>
                <a:gd name="connsiteX63" fmla="*/ 641860 w 2401326"/>
                <a:gd name="connsiteY63" fmla="*/ 139641 h 2369199"/>
                <a:gd name="connsiteX64" fmla="*/ 625958 w 2401326"/>
                <a:gd name="connsiteY64" fmla="*/ 99884 h 2369199"/>
                <a:gd name="connsiteX65" fmla="*/ 610055 w 2401326"/>
                <a:gd name="connsiteY65" fmla="*/ 64103 h 2369199"/>
                <a:gd name="connsiteX66" fmla="*/ 590177 w 2401326"/>
                <a:gd name="connsiteY66" fmla="*/ 52177 h 2369199"/>
                <a:gd name="connsiteX67" fmla="*/ 566323 w 2401326"/>
                <a:gd name="connsiteY67" fmla="*/ 40250 h 2369199"/>
                <a:gd name="connsiteX68" fmla="*/ 542469 w 2401326"/>
                <a:gd name="connsiteY68" fmla="*/ 40250 h 2369199"/>
                <a:gd name="connsiteX69" fmla="*/ 510664 w 2401326"/>
                <a:gd name="connsiteY69" fmla="*/ 60128 h 2369199"/>
                <a:gd name="connsiteX70" fmla="*/ 502712 w 2401326"/>
                <a:gd name="connsiteY70" fmla="*/ 64103 h 2369199"/>
                <a:gd name="connsiteX71" fmla="*/ 486810 w 2401326"/>
                <a:gd name="connsiteY71" fmla="*/ 83982 h 2369199"/>
                <a:gd name="connsiteX72" fmla="*/ 470907 w 2401326"/>
                <a:gd name="connsiteY72" fmla="*/ 80006 h 2369199"/>
                <a:gd name="connsiteX73" fmla="*/ 451029 w 2401326"/>
                <a:gd name="connsiteY73" fmla="*/ 80006 h 2369199"/>
                <a:gd name="connsiteX74" fmla="*/ 431151 w 2401326"/>
                <a:gd name="connsiteY74" fmla="*/ 107836 h 2369199"/>
                <a:gd name="connsiteX75" fmla="*/ 427175 w 2401326"/>
                <a:gd name="connsiteY75" fmla="*/ 155543 h 2369199"/>
                <a:gd name="connsiteX76" fmla="*/ 435126 w 2401326"/>
                <a:gd name="connsiteY76" fmla="*/ 191324 h 2369199"/>
                <a:gd name="connsiteX77" fmla="*/ 431151 w 2401326"/>
                <a:gd name="connsiteY77" fmla="*/ 215178 h 2369199"/>
                <a:gd name="connsiteX78" fmla="*/ 427175 w 2401326"/>
                <a:gd name="connsiteY78" fmla="*/ 227105 h 2369199"/>
                <a:gd name="connsiteX79" fmla="*/ 391394 w 2401326"/>
                <a:gd name="connsiteY79" fmla="*/ 223130 h 2369199"/>
                <a:gd name="connsiteX80" fmla="*/ 375492 w 2401326"/>
                <a:gd name="connsiteY80" fmla="*/ 191324 h 2369199"/>
                <a:gd name="connsiteX81" fmla="*/ 339711 w 2401326"/>
                <a:gd name="connsiteY81" fmla="*/ 135665 h 2369199"/>
                <a:gd name="connsiteX82" fmla="*/ 331759 w 2401326"/>
                <a:gd name="connsiteY82" fmla="*/ 107836 h 2369199"/>
                <a:gd name="connsiteX83" fmla="*/ 315857 w 2401326"/>
                <a:gd name="connsiteY83" fmla="*/ 60128 h 2369199"/>
                <a:gd name="connsiteX84" fmla="*/ 299954 w 2401326"/>
                <a:gd name="connsiteY84" fmla="*/ 20371 h 2369199"/>
                <a:gd name="connsiteX85" fmla="*/ 280076 w 2401326"/>
                <a:gd name="connsiteY85" fmla="*/ 16396 h 2369199"/>
                <a:gd name="connsiteX86" fmla="*/ 260198 w 2401326"/>
                <a:gd name="connsiteY86" fmla="*/ 32298 h 2369199"/>
                <a:gd name="connsiteX87" fmla="*/ 240319 w 2401326"/>
                <a:gd name="connsiteY87" fmla="*/ 72055 h 2369199"/>
                <a:gd name="connsiteX88" fmla="*/ 232368 w 2401326"/>
                <a:gd name="connsiteY88" fmla="*/ 103860 h 2369199"/>
                <a:gd name="connsiteX89" fmla="*/ 232368 w 2401326"/>
                <a:gd name="connsiteY89" fmla="*/ 127714 h 2369199"/>
                <a:gd name="connsiteX90" fmla="*/ 204538 w 2401326"/>
                <a:gd name="connsiteY90" fmla="*/ 127714 h 2369199"/>
                <a:gd name="connsiteX91" fmla="*/ 212490 w 2401326"/>
                <a:gd name="connsiteY91" fmla="*/ 171446 h 2369199"/>
                <a:gd name="connsiteX92" fmla="*/ 220441 w 2401326"/>
                <a:gd name="connsiteY92" fmla="*/ 223130 h 2369199"/>
                <a:gd name="connsiteX93" fmla="*/ 220441 w 2401326"/>
                <a:gd name="connsiteY93" fmla="*/ 262886 h 2369199"/>
                <a:gd name="connsiteX94" fmla="*/ 224417 w 2401326"/>
                <a:gd name="connsiteY94" fmla="*/ 306618 h 2369199"/>
                <a:gd name="connsiteX95" fmla="*/ 228392 w 2401326"/>
                <a:gd name="connsiteY95" fmla="*/ 342399 h 2369199"/>
                <a:gd name="connsiteX96" fmla="*/ 224417 w 2401326"/>
                <a:gd name="connsiteY96" fmla="*/ 382156 h 2369199"/>
                <a:gd name="connsiteX97" fmla="*/ 220441 w 2401326"/>
                <a:gd name="connsiteY97" fmla="*/ 406010 h 2369199"/>
                <a:gd name="connsiteX98" fmla="*/ 196587 w 2401326"/>
                <a:gd name="connsiteY98" fmla="*/ 409985 h 2369199"/>
                <a:gd name="connsiteX99" fmla="*/ 172733 w 2401326"/>
                <a:gd name="connsiteY99" fmla="*/ 409985 h 2369199"/>
                <a:gd name="connsiteX100" fmla="*/ 132977 w 2401326"/>
                <a:gd name="connsiteY100" fmla="*/ 394083 h 2369199"/>
                <a:gd name="connsiteX101" fmla="*/ 117074 w 2401326"/>
                <a:gd name="connsiteY101" fmla="*/ 394083 h 2369199"/>
                <a:gd name="connsiteX102" fmla="*/ 97196 w 2401326"/>
                <a:gd name="connsiteY102" fmla="*/ 413961 h 2369199"/>
                <a:gd name="connsiteX103" fmla="*/ 97196 w 2401326"/>
                <a:gd name="connsiteY103" fmla="*/ 429863 h 2369199"/>
                <a:gd name="connsiteX104" fmla="*/ 105147 w 2401326"/>
                <a:gd name="connsiteY104" fmla="*/ 465644 h 2369199"/>
                <a:gd name="connsiteX105" fmla="*/ 129001 w 2401326"/>
                <a:gd name="connsiteY105" fmla="*/ 493474 h 2369199"/>
                <a:gd name="connsiteX106" fmla="*/ 132977 w 2401326"/>
                <a:gd name="connsiteY106" fmla="*/ 513352 h 2369199"/>
                <a:gd name="connsiteX107" fmla="*/ 140928 w 2401326"/>
                <a:gd name="connsiteY107" fmla="*/ 553109 h 2369199"/>
                <a:gd name="connsiteX108" fmla="*/ 144904 w 2401326"/>
                <a:gd name="connsiteY108" fmla="*/ 580938 h 2369199"/>
                <a:gd name="connsiteX109" fmla="*/ 140928 w 2401326"/>
                <a:gd name="connsiteY109" fmla="*/ 596841 h 2369199"/>
                <a:gd name="connsiteX110" fmla="*/ 101172 w 2401326"/>
                <a:gd name="connsiteY110" fmla="*/ 604792 h 2369199"/>
                <a:gd name="connsiteX111" fmla="*/ 73342 w 2401326"/>
                <a:gd name="connsiteY111" fmla="*/ 608768 h 2369199"/>
                <a:gd name="connsiteX112" fmla="*/ 45512 w 2401326"/>
                <a:gd name="connsiteY112" fmla="*/ 620695 h 2369199"/>
                <a:gd name="connsiteX113" fmla="*/ 33585 w 2401326"/>
                <a:gd name="connsiteY113" fmla="*/ 648524 h 2369199"/>
                <a:gd name="connsiteX114" fmla="*/ 61415 w 2401326"/>
                <a:gd name="connsiteY114" fmla="*/ 668403 h 2369199"/>
                <a:gd name="connsiteX115" fmla="*/ 97196 w 2401326"/>
                <a:gd name="connsiteY115" fmla="*/ 684305 h 2369199"/>
                <a:gd name="connsiteX116" fmla="*/ 113098 w 2401326"/>
                <a:gd name="connsiteY116" fmla="*/ 704183 h 2369199"/>
                <a:gd name="connsiteX117" fmla="*/ 121050 w 2401326"/>
                <a:gd name="connsiteY117" fmla="*/ 732013 h 2369199"/>
                <a:gd name="connsiteX118" fmla="*/ 129001 w 2401326"/>
                <a:gd name="connsiteY118" fmla="*/ 771770 h 2369199"/>
                <a:gd name="connsiteX119" fmla="*/ 121050 w 2401326"/>
                <a:gd name="connsiteY119" fmla="*/ 799599 h 2369199"/>
                <a:gd name="connsiteX120" fmla="*/ 97196 w 2401326"/>
                <a:gd name="connsiteY120" fmla="*/ 807550 h 2369199"/>
                <a:gd name="connsiteX121" fmla="*/ 53464 w 2401326"/>
                <a:gd name="connsiteY121" fmla="*/ 807550 h 2369199"/>
                <a:gd name="connsiteX122" fmla="*/ 21658 w 2401326"/>
                <a:gd name="connsiteY122" fmla="*/ 827429 h 2369199"/>
                <a:gd name="connsiteX123" fmla="*/ 25634 w 2401326"/>
                <a:gd name="connsiteY123" fmla="*/ 859234 h 2369199"/>
                <a:gd name="connsiteX124" fmla="*/ 53464 w 2401326"/>
                <a:gd name="connsiteY124" fmla="*/ 867185 h 2369199"/>
                <a:gd name="connsiteX125" fmla="*/ 93220 w 2401326"/>
                <a:gd name="connsiteY125" fmla="*/ 887063 h 2369199"/>
                <a:gd name="connsiteX126" fmla="*/ 121050 w 2401326"/>
                <a:gd name="connsiteY126" fmla="*/ 914893 h 2369199"/>
                <a:gd name="connsiteX127" fmla="*/ 121050 w 2401326"/>
                <a:gd name="connsiteY127" fmla="*/ 942723 h 2369199"/>
                <a:gd name="connsiteX128" fmla="*/ 105147 w 2401326"/>
                <a:gd name="connsiteY128" fmla="*/ 974528 h 2369199"/>
                <a:gd name="connsiteX129" fmla="*/ 85269 w 2401326"/>
                <a:gd name="connsiteY129" fmla="*/ 1002357 h 2369199"/>
                <a:gd name="connsiteX130" fmla="*/ 61415 w 2401326"/>
                <a:gd name="connsiteY130" fmla="*/ 1018260 h 2369199"/>
                <a:gd name="connsiteX131" fmla="*/ 13707 w 2401326"/>
                <a:gd name="connsiteY131" fmla="*/ 1018260 h 2369199"/>
                <a:gd name="connsiteX132" fmla="*/ 1780 w 2401326"/>
                <a:gd name="connsiteY132" fmla="*/ 1061992 h 2369199"/>
                <a:gd name="connsiteX133" fmla="*/ 45512 w 2401326"/>
                <a:gd name="connsiteY133" fmla="*/ 1077895 h 2369199"/>
                <a:gd name="connsiteX134" fmla="*/ 89245 w 2401326"/>
                <a:gd name="connsiteY134" fmla="*/ 1085846 h 2369199"/>
                <a:gd name="connsiteX135" fmla="*/ 105147 w 2401326"/>
                <a:gd name="connsiteY135" fmla="*/ 1105724 h 2369199"/>
                <a:gd name="connsiteX136" fmla="*/ 121050 w 2401326"/>
                <a:gd name="connsiteY136" fmla="*/ 1137530 h 2369199"/>
                <a:gd name="connsiteX137" fmla="*/ 121050 w 2401326"/>
                <a:gd name="connsiteY137" fmla="*/ 1177286 h 2369199"/>
                <a:gd name="connsiteX138" fmla="*/ 97196 w 2401326"/>
                <a:gd name="connsiteY138" fmla="*/ 1189213 h 2369199"/>
                <a:gd name="connsiteX139" fmla="*/ 69366 w 2401326"/>
                <a:gd name="connsiteY139" fmla="*/ 1209091 h 2369199"/>
                <a:gd name="connsiteX140" fmla="*/ 69366 w 2401326"/>
                <a:gd name="connsiteY140" fmla="*/ 1236921 h 2369199"/>
                <a:gd name="connsiteX141" fmla="*/ 105147 w 2401326"/>
                <a:gd name="connsiteY141" fmla="*/ 1256799 h 2369199"/>
                <a:gd name="connsiteX142" fmla="*/ 160806 w 2401326"/>
                <a:gd name="connsiteY142" fmla="*/ 1264750 h 2369199"/>
                <a:gd name="connsiteX143" fmla="*/ 192612 w 2401326"/>
                <a:gd name="connsiteY143" fmla="*/ 1272702 h 2369199"/>
                <a:gd name="connsiteX144" fmla="*/ 228392 w 2401326"/>
                <a:gd name="connsiteY144" fmla="*/ 1272702 h 2369199"/>
                <a:gd name="connsiteX145" fmla="*/ 248271 w 2401326"/>
                <a:gd name="connsiteY145" fmla="*/ 1296556 h 2369199"/>
                <a:gd name="connsiteX146" fmla="*/ 236344 w 2401326"/>
                <a:gd name="connsiteY146" fmla="*/ 1316434 h 2369199"/>
                <a:gd name="connsiteX147" fmla="*/ 192612 w 2401326"/>
                <a:gd name="connsiteY147" fmla="*/ 1352215 h 2369199"/>
                <a:gd name="connsiteX148" fmla="*/ 176709 w 2401326"/>
                <a:gd name="connsiteY148" fmla="*/ 1384020 h 2369199"/>
                <a:gd name="connsiteX149" fmla="*/ 176709 w 2401326"/>
                <a:gd name="connsiteY149" fmla="*/ 1403898 h 2369199"/>
                <a:gd name="connsiteX150" fmla="*/ 200563 w 2401326"/>
                <a:gd name="connsiteY150" fmla="*/ 1423777 h 2369199"/>
                <a:gd name="connsiteX151" fmla="*/ 260198 w 2401326"/>
                <a:gd name="connsiteY151" fmla="*/ 1427752 h 2369199"/>
                <a:gd name="connsiteX152" fmla="*/ 299954 w 2401326"/>
                <a:gd name="connsiteY152" fmla="*/ 1419801 h 2369199"/>
                <a:gd name="connsiteX153" fmla="*/ 311881 w 2401326"/>
                <a:gd name="connsiteY153" fmla="*/ 1419801 h 2369199"/>
                <a:gd name="connsiteX154" fmla="*/ 343686 w 2401326"/>
                <a:gd name="connsiteY154" fmla="*/ 1439679 h 2369199"/>
                <a:gd name="connsiteX155" fmla="*/ 335735 w 2401326"/>
                <a:gd name="connsiteY155" fmla="*/ 1467509 h 2369199"/>
                <a:gd name="connsiteX156" fmla="*/ 299954 w 2401326"/>
                <a:gd name="connsiteY156" fmla="*/ 1479436 h 2369199"/>
                <a:gd name="connsiteX157" fmla="*/ 288027 w 2401326"/>
                <a:gd name="connsiteY157" fmla="*/ 1519192 h 2369199"/>
                <a:gd name="connsiteX158" fmla="*/ 288027 w 2401326"/>
                <a:gd name="connsiteY158" fmla="*/ 1543046 h 2369199"/>
                <a:gd name="connsiteX159" fmla="*/ 303930 w 2401326"/>
                <a:gd name="connsiteY159" fmla="*/ 1566900 h 2369199"/>
                <a:gd name="connsiteX160" fmla="*/ 339711 w 2401326"/>
                <a:gd name="connsiteY160" fmla="*/ 1582803 h 2369199"/>
                <a:gd name="connsiteX161" fmla="*/ 379467 w 2401326"/>
                <a:gd name="connsiteY161" fmla="*/ 1582803 h 2369199"/>
                <a:gd name="connsiteX162" fmla="*/ 395370 w 2401326"/>
                <a:gd name="connsiteY162" fmla="*/ 1578827 h 2369199"/>
                <a:gd name="connsiteX163" fmla="*/ 435126 w 2401326"/>
                <a:gd name="connsiteY163" fmla="*/ 1582803 h 2369199"/>
                <a:gd name="connsiteX164" fmla="*/ 451029 w 2401326"/>
                <a:gd name="connsiteY164" fmla="*/ 1610632 h 2369199"/>
                <a:gd name="connsiteX165" fmla="*/ 419224 w 2401326"/>
                <a:gd name="connsiteY165" fmla="*/ 1654364 h 2369199"/>
                <a:gd name="connsiteX166" fmla="*/ 391394 w 2401326"/>
                <a:gd name="connsiteY166" fmla="*/ 1682194 h 2369199"/>
                <a:gd name="connsiteX167" fmla="*/ 379467 w 2401326"/>
                <a:gd name="connsiteY167" fmla="*/ 1713999 h 2369199"/>
                <a:gd name="connsiteX168" fmla="*/ 387418 w 2401326"/>
                <a:gd name="connsiteY168" fmla="*/ 1725926 h 2369199"/>
                <a:gd name="connsiteX169" fmla="*/ 415248 w 2401326"/>
                <a:gd name="connsiteY169" fmla="*/ 1741829 h 2369199"/>
                <a:gd name="connsiteX170" fmla="*/ 447053 w 2401326"/>
                <a:gd name="connsiteY170" fmla="*/ 1753756 h 2369199"/>
                <a:gd name="connsiteX171" fmla="*/ 462956 w 2401326"/>
                <a:gd name="connsiteY171" fmla="*/ 1773634 h 2369199"/>
                <a:gd name="connsiteX172" fmla="*/ 490785 w 2401326"/>
                <a:gd name="connsiteY172" fmla="*/ 1793512 h 2369199"/>
                <a:gd name="connsiteX173" fmla="*/ 530542 w 2401326"/>
                <a:gd name="connsiteY173" fmla="*/ 1801463 h 2369199"/>
                <a:gd name="connsiteX174" fmla="*/ 550420 w 2401326"/>
                <a:gd name="connsiteY174" fmla="*/ 1805439 h 2369199"/>
                <a:gd name="connsiteX175" fmla="*/ 558372 w 2401326"/>
                <a:gd name="connsiteY175" fmla="*/ 1841220 h 2369199"/>
                <a:gd name="connsiteX176" fmla="*/ 562347 w 2401326"/>
                <a:gd name="connsiteY176" fmla="*/ 1873025 h 2369199"/>
                <a:gd name="connsiteX177" fmla="*/ 574274 w 2401326"/>
                <a:gd name="connsiteY177" fmla="*/ 1904830 h 2369199"/>
                <a:gd name="connsiteX178" fmla="*/ 578250 w 2401326"/>
                <a:gd name="connsiteY178" fmla="*/ 1920733 h 2369199"/>
                <a:gd name="connsiteX179" fmla="*/ 602104 w 2401326"/>
                <a:gd name="connsiteY179" fmla="*/ 1920733 h 2369199"/>
                <a:gd name="connsiteX180" fmla="*/ 618006 w 2401326"/>
                <a:gd name="connsiteY180" fmla="*/ 1908806 h 2369199"/>
                <a:gd name="connsiteX181" fmla="*/ 649812 w 2401326"/>
                <a:gd name="connsiteY181" fmla="*/ 1916757 h 2369199"/>
                <a:gd name="connsiteX182" fmla="*/ 717398 w 2401326"/>
                <a:gd name="connsiteY182" fmla="*/ 1932660 h 2369199"/>
                <a:gd name="connsiteX183" fmla="*/ 773057 w 2401326"/>
                <a:gd name="connsiteY183" fmla="*/ 1980368 h 2369199"/>
                <a:gd name="connsiteX184" fmla="*/ 812813 w 2401326"/>
                <a:gd name="connsiteY184" fmla="*/ 2020124 h 2369199"/>
                <a:gd name="connsiteX185" fmla="*/ 848594 w 2401326"/>
                <a:gd name="connsiteY185" fmla="*/ 2115540 h 2369199"/>
                <a:gd name="connsiteX186" fmla="*/ 848594 w 2401326"/>
                <a:gd name="connsiteY186" fmla="*/ 2155297 h 2369199"/>
                <a:gd name="connsiteX187" fmla="*/ 840643 w 2401326"/>
                <a:gd name="connsiteY187" fmla="*/ 2191077 h 2369199"/>
                <a:gd name="connsiteX188" fmla="*/ 848594 w 2401326"/>
                <a:gd name="connsiteY188" fmla="*/ 2214931 h 2369199"/>
                <a:gd name="connsiteX189" fmla="*/ 868472 w 2401326"/>
                <a:gd name="connsiteY189" fmla="*/ 2262639 h 2369199"/>
                <a:gd name="connsiteX190" fmla="*/ 892326 w 2401326"/>
                <a:gd name="connsiteY190" fmla="*/ 2262639 h 2369199"/>
                <a:gd name="connsiteX191" fmla="*/ 920156 w 2401326"/>
                <a:gd name="connsiteY191" fmla="*/ 2258663 h 2369199"/>
                <a:gd name="connsiteX192" fmla="*/ 959912 w 2401326"/>
                <a:gd name="connsiteY192" fmla="*/ 2238785 h 2369199"/>
                <a:gd name="connsiteX193" fmla="*/ 983766 w 2401326"/>
                <a:gd name="connsiteY193" fmla="*/ 2195053 h 2369199"/>
                <a:gd name="connsiteX194" fmla="*/ 1071231 w 2401326"/>
                <a:gd name="connsiteY194" fmla="*/ 2135418 h 2369199"/>
                <a:gd name="connsiteX195" fmla="*/ 1095085 w 2401326"/>
                <a:gd name="connsiteY195" fmla="*/ 2099637 h 2369199"/>
                <a:gd name="connsiteX196" fmla="*/ 1138817 w 2401326"/>
                <a:gd name="connsiteY196" fmla="*/ 2059881 h 2369199"/>
                <a:gd name="connsiteX197" fmla="*/ 1194476 w 2401326"/>
                <a:gd name="connsiteY197" fmla="*/ 2051930 h 2369199"/>
                <a:gd name="connsiteX198" fmla="*/ 1266038 w 2401326"/>
                <a:gd name="connsiteY198" fmla="*/ 2055905 h 2369199"/>
                <a:gd name="connsiteX199" fmla="*/ 1357478 w 2401326"/>
                <a:gd name="connsiteY199" fmla="*/ 2079759 h 2369199"/>
                <a:gd name="connsiteX200" fmla="*/ 1425064 w 2401326"/>
                <a:gd name="connsiteY200" fmla="*/ 2091686 h 2369199"/>
                <a:gd name="connsiteX201" fmla="*/ 1500601 w 2401326"/>
                <a:gd name="connsiteY201" fmla="*/ 2099637 h 2369199"/>
                <a:gd name="connsiteX202" fmla="*/ 1548309 w 2401326"/>
                <a:gd name="connsiteY202" fmla="*/ 2103613 h 2369199"/>
                <a:gd name="connsiteX203" fmla="*/ 1599992 w 2401326"/>
                <a:gd name="connsiteY203" fmla="*/ 2103613 h 2369199"/>
                <a:gd name="connsiteX204" fmla="*/ 1663603 w 2401326"/>
                <a:gd name="connsiteY204" fmla="*/ 2135418 h 2369199"/>
                <a:gd name="connsiteX205" fmla="*/ 1703359 w 2401326"/>
                <a:gd name="connsiteY205" fmla="*/ 2183126 h 2369199"/>
                <a:gd name="connsiteX206" fmla="*/ 1747092 w 2401326"/>
                <a:gd name="connsiteY206" fmla="*/ 2242761 h 2369199"/>
                <a:gd name="connsiteX207" fmla="*/ 1846483 w 2401326"/>
                <a:gd name="connsiteY207" fmla="*/ 2366006 h 2369199"/>
                <a:gd name="connsiteX208" fmla="*/ 1786848 w 2401326"/>
                <a:gd name="connsiteY208" fmla="*/ 2099638 h 2369199"/>
                <a:gd name="connsiteX209" fmla="*/ 1834556 w 2401326"/>
                <a:gd name="connsiteY209" fmla="*/ 1936636 h 2369199"/>
                <a:gd name="connsiteX210" fmla="*/ 2112852 w 2401326"/>
                <a:gd name="connsiteY210" fmla="*/ 1920734 h 2369199"/>
                <a:gd name="connsiteX211" fmla="*/ 2299707 w 2401326"/>
                <a:gd name="connsiteY211" fmla="*/ 1873026 h 2369199"/>
                <a:gd name="connsiteX212" fmla="*/ 2319584 w 2401326"/>
                <a:gd name="connsiteY212" fmla="*/ 1721950 h 2369199"/>
                <a:gd name="connsiteX213" fmla="*/ 2399098 w 2401326"/>
                <a:gd name="connsiteY213" fmla="*/ 1662316 h 2369199"/>
                <a:gd name="connsiteX214" fmla="*/ 2232120 w 2401326"/>
                <a:gd name="connsiteY214" fmla="*/ 1678218 h 2369199"/>
                <a:gd name="connsiteX215" fmla="*/ 2053217 w 2401326"/>
                <a:gd name="connsiteY215" fmla="*/ 1662316 h 2369199"/>
                <a:gd name="connsiteX216" fmla="*/ 1846483 w 2401326"/>
                <a:gd name="connsiteY216" fmla="*/ 1459557 h 2369199"/>
                <a:gd name="connsiteX217" fmla="*/ 1747092 w 2401326"/>
                <a:gd name="connsiteY217" fmla="*/ 1312458 h 2369199"/>
                <a:gd name="connsiteX218" fmla="*/ 1563031 w 2401326"/>
                <a:gd name="connsiteY218" fmla="*/ 1101129 h 2369199"/>
                <a:gd name="connsiteX219" fmla="*/ 1487431 w 2401326"/>
                <a:gd name="connsiteY219" fmla="*/ 1192339 h 2369199"/>
                <a:gd name="connsiteX0" fmla="*/ 1504577 w 2401326"/>
                <a:gd name="connsiteY0" fmla="*/ 1193189 h 2369199"/>
                <a:gd name="connsiteX1" fmla="*/ 1440966 w 2401326"/>
                <a:gd name="connsiteY1" fmla="*/ 1197164 h 2369199"/>
                <a:gd name="connsiteX2" fmla="*/ 1377356 w 2401326"/>
                <a:gd name="connsiteY2" fmla="*/ 1209091 h 2369199"/>
                <a:gd name="connsiteX3" fmla="*/ 1325672 w 2401326"/>
                <a:gd name="connsiteY3" fmla="*/ 1181262 h 2369199"/>
                <a:gd name="connsiteX4" fmla="*/ 1321697 w 2401326"/>
                <a:gd name="connsiteY4" fmla="*/ 1121627 h 2369199"/>
                <a:gd name="connsiteX5" fmla="*/ 1357478 w 2401326"/>
                <a:gd name="connsiteY5" fmla="*/ 1073919 h 2369199"/>
                <a:gd name="connsiteX6" fmla="*/ 1401210 w 2401326"/>
                <a:gd name="connsiteY6" fmla="*/ 1042114 h 2369199"/>
                <a:gd name="connsiteX7" fmla="*/ 1433015 w 2401326"/>
                <a:gd name="connsiteY7" fmla="*/ 994406 h 2369199"/>
                <a:gd name="connsiteX8" fmla="*/ 1448918 w 2401326"/>
                <a:gd name="connsiteY8" fmla="*/ 930796 h 2369199"/>
                <a:gd name="connsiteX9" fmla="*/ 1448918 w 2401326"/>
                <a:gd name="connsiteY9" fmla="*/ 910917 h 2369199"/>
                <a:gd name="connsiteX10" fmla="*/ 1496625 w 2401326"/>
                <a:gd name="connsiteY10" fmla="*/ 898990 h 2369199"/>
                <a:gd name="connsiteX11" fmla="*/ 1576138 w 2401326"/>
                <a:gd name="connsiteY11" fmla="*/ 883088 h 2369199"/>
                <a:gd name="connsiteX12" fmla="*/ 1643725 w 2401326"/>
                <a:gd name="connsiteY12" fmla="*/ 851283 h 2369199"/>
                <a:gd name="connsiteX13" fmla="*/ 1699384 w 2401326"/>
                <a:gd name="connsiteY13" fmla="*/ 811526 h 2369199"/>
                <a:gd name="connsiteX14" fmla="*/ 1755043 w 2401326"/>
                <a:gd name="connsiteY14" fmla="*/ 728037 h 2369199"/>
                <a:gd name="connsiteX15" fmla="*/ 1766970 w 2401326"/>
                <a:gd name="connsiteY15" fmla="*/ 700208 h 2369199"/>
                <a:gd name="connsiteX16" fmla="*/ 1766970 w 2401326"/>
                <a:gd name="connsiteY16" fmla="*/ 656476 h 2369199"/>
                <a:gd name="connsiteX17" fmla="*/ 1735165 w 2401326"/>
                <a:gd name="connsiteY17" fmla="*/ 644549 h 2369199"/>
                <a:gd name="connsiteX18" fmla="*/ 1715286 w 2401326"/>
                <a:gd name="connsiteY18" fmla="*/ 636597 h 2369199"/>
                <a:gd name="connsiteX19" fmla="*/ 1703359 w 2401326"/>
                <a:gd name="connsiteY19" fmla="*/ 644549 h 2369199"/>
                <a:gd name="connsiteX20" fmla="*/ 1659627 w 2401326"/>
                <a:gd name="connsiteY20" fmla="*/ 680330 h 2369199"/>
                <a:gd name="connsiteX21" fmla="*/ 1619871 w 2401326"/>
                <a:gd name="connsiteY21" fmla="*/ 708159 h 2369199"/>
                <a:gd name="connsiteX22" fmla="*/ 1568187 w 2401326"/>
                <a:gd name="connsiteY22" fmla="*/ 716110 h 2369199"/>
                <a:gd name="connsiteX23" fmla="*/ 1524455 w 2401326"/>
                <a:gd name="connsiteY23" fmla="*/ 724062 h 2369199"/>
                <a:gd name="connsiteX24" fmla="*/ 1488674 w 2401326"/>
                <a:gd name="connsiteY24" fmla="*/ 724062 h 2369199"/>
                <a:gd name="connsiteX25" fmla="*/ 1452893 w 2401326"/>
                <a:gd name="connsiteY25" fmla="*/ 716110 h 2369199"/>
                <a:gd name="connsiteX26" fmla="*/ 1456869 w 2401326"/>
                <a:gd name="connsiteY26" fmla="*/ 684305 h 2369199"/>
                <a:gd name="connsiteX27" fmla="*/ 1472772 w 2401326"/>
                <a:gd name="connsiteY27" fmla="*/ 656476 h 2369199"/>
                <a:gd name="connsiteX28" fmla="*/ 1484698 w 2401326"/>
                <a:gd name="connsiteY28" fmla="*/ 624670 h 2369199"/>
                <a:gd name="connsiteX29" fmla="*/ 1484698 w 2401326"/>
                <a:gd name="connsiteY29" fmla="*/ 604792 h 2369199"/>
                <a:gd name="connsiteX30" fmla="*/ 1528431 w 2401326"/>
                <a:gd name="connsiteY30" fmla="*/ 561060 h 2369199"/>
                <a:gd name="connsiteX31" fmla="*/ 1544333 w 2401326"/>
                <a:gd name="connsiteY31" fmla="*/ 525279 h 2369199"/>
                <a:gd name="connsiteX32" fmla="*/ 1540358 w 2401326"/>
                <a:gd name="connsiteY32" fmla="*/ 465644 h 2369199"/>
                <a:gd name="connsiteX33" fmla="*/ 1508552 w 2401326"/>
                <a:gd name="connsiteY33" fmla="*/ 429863 h 2369199"/>
                <a:gd name="connsiteX34" fmla="*/ 1500601 w 2401326"/>
                <a:gd name="connsiteY34" fmla="*/ 406010 h 2369199"/>
                <a:gd name="connsiteX35" fmla="*/ 1508552 w 2401326"/>
                <a:gd name="connsiteY35" fmla="*/ 378180 h 2369199"/>
                <a:gd name="connsiteX36" fmla="*/ 1492650 w 2401326"/>
                <a:gd name="connsiteY36" fmla="*/ 346375 h 2369199"/>
                <a:gd name="connsiteX37" fmla="*/ 1444942 w 2401326"/>
                <a:gd name="connsiteY37" fmla="*/ 334448 h 2369199"/>
                <a:gd name="connsiteX38" fmla="*/ 1357478 w 2401326"/>
                <a:gd name="connsiteY38" fmla="*/ 342399 h 2369199"/>
                <a:gd name="connsiteX39" fmla="*/ 1309770 w 2401326"/>
                <a:gd name="connsiteY39" fmla="*/ 342399 h 2369199"/>
                <a:gd name="connsiteX40" fmla="*/ 1281940 w 2401326"/>
                <a:gd name="connsiteY40" fmla="*/ 342399 h 2369199"/>
                <a:gd name="connsiteX41" fmla="*/ 1214354 w 2401326"/>
                <a:gd name="connsiteY41" fmla="*/ 322521 h 2369199"/>
                <a:gd name="connsiteX42" fmla="*/ 1138817 w 2401326"/>
                <a:gd name="connsiteY42" fmla="*/ 274813 h 2369199"/>
                <a:gd name="connsiteX43" fmla="*/ 1055328 w 2401326"/>
                <a:gd name="connsiteY43" fmla="*/ 258910 h 2369199"/>
                <a:gd name="connsiteX44" fmla="*/ 991718 w 2401326"/>
                <a:gd name="connsiteY44" fmla="*/ 250959 h 2369199"/>
                <a:gd name="connsiteX45" fmla="*/ 936058 w 2401326"/>
                <a:gd name="connsiteY45" fmla="*/ 254935 h 2369199"/>
                <a:gd name="connsiteX46" fmla="*/ 896302 w 2401326"/>
                <a:gd name="connsiteY46" fmla="*/ 250959 h 2369199"/>
                <a:gd name="connsiteX47" fmla="*/ 880399 w 2401326"/>
                <a:gd name="connsiteY47" fmla="*/ 243008 h 2369199"/>
                <a:gd name="connsiteX48" fmla="*/ 852570 w 2401326"/>
                <a:gd name="connsiteY48" fmla="*/ 231081 h 2369199"/>
                <a:gd name="connsiteX49" fmla="*/ 848594 w 2401326"/>
                <a:gd name="connsiteY49" fmla="*/ 167470 h 2369199"/>
                <a:gd name="connsiteX50" fmla="*/ 844618 w 2401326"/>
                <a:gd name="connsiteY50" fmla="*/ 115787 h 2369199"/>
                <a:gd name="connsiteX51" fmla="*/ 844618 w 2401326"/>
                <a:gd name="connsiteY51" fmla="*/ 87957 h 2369199"/>
                <a:gd name="connsiteX52" fmla="*/ 844618 w 2401326"/>
                <a:gd name="connsiteY52" fmla="*/ 80006 h 2369199"/>
                <a:gd name="connsiteX53" fmla="*/ 816789 w 2401326"/>
                <a:gd name="connsiteY53" fmla="*/ 68079 h 2369199"/>
                <a:gd name="connsiteX54" fmla="*/ 804862 w 2401326"/>
                <a:gd name="connsiteY54" fmla="*/ 60128 h 2369199"/>
                <a:gd name="connsiteX55" fmla="*/ 788959 w 2401326"/>
                <a:gd name="connsiteY55" fmla="*/ 36274 h 2369199"/>
                <a:gd name="connsiteX56" fmla="*/ 777032 w 2401326"/>
                <a:gd name="connsiteY56" fmla="*/ 12420 h 2369199"/>
                <a:gd name="connsiteX57" fmla="*/ 741252 w 2401326"/>
                <a:gd name="connsiteY57" fmla="*/ 493 h 2369199"/>
                <a:gd name="connsiteX58" fmla="*/ 717398 w 2401326"/>
                <a:gd name="connsiteY58" fmla="*/ 28323 h 2369199"/>
                <a:gd name="connsiteX59" fmla="*/ 705471 w 2401326"/>
                <a:gd name="connsiteY59" fmla="*/ 68079 h 2369199"/>
                <a:gd name="connsiteX60" fmla="*/ 701495 w 2401326"/>
                <a:gd name="connsiteY60" fmla="*/ 107836 h 2369199"/>
                <a:gd name="connsiteX61" fmla="*/ 677641 w 2401326"/>
                <a:gd name="connsiteY61" fmla="*/ 131690 h 2369199"/>
                <a:gd name="connsiteX62" fmla="*/ 673665 w 2401326"/>
                <a:gd name="connsiteY62" fmla="*/ 139641 h 2369199"/>
                <a:gd name="connsiteX63" fmla="*/ 641860 w 2401326"/>
                <a:gd name="connsiteY63" fmla="*/ 139641 h 2369199"/>
                <a:gd name="connsiteX64" fmla="*/ 625958 w 2401326"/>
                <a:gd name="connsiteY64" fmla="*/ 99884 h 2369199"/>
                <a:gd name="connsiteX65" fmla="*/ 610055 w 2401326"/>
                <a:gd name="connsiteY65" fmla="*/ 64103 h 2369199"/>
                <a:gd name="connsiteX66" fmla="*/ 590177 w 2401326"/>
                <a:gd name="connsiteY66" fmla="*/ 52177 h 2369199"/>
                <a:gd name="connsiteX67" fmla="*/ 566323 w 2401326"/>
                <a:gd name="connsiteY67" fmla="*/ 40250 h 2369199"/>
                <a:gd name="connsiteX68" fmla="*/ 542469 w 2401326"/>
                <a:gd name="connsiteY68" fmla="*/ 40250 h 2369199"/>
                <a:gd name="connsiteX69" fmla="*/ 510664 w 2401326"/>
                <a:gd name="connsiteY69" fmla="*/ 60128 h 2369199"/>
                <a:gd name="connsiteX70" fmla="*/ 502712 w 2401326"/>
                <a:gd name="connsiteY70" fmla="*/ 64103 h 2369199"/>
                <a:gd name="connsiteX71" fmla="*/ 486810 w 2401326"/>
                <a:gd name="connsiteY71" fmla="*/ 83982 h 2369199"/>
                <a:gd name="connsiteX72" fmla="*/ 470907 w 2401326"/>
                <a:gd name="connsiteY72" fmla="*/ 80006 h 2369199"/>
                <a:gd name="connsiteX73" fmla="*/ 451029 w 2401326"/>
                <a:gd name="connsiteY73" fmla="*/ 80006 h 2369199"/>
                <a:gd name="connsiteX74" fmla="*/ 431151 w 2401326"/>
                <a:gd name="connsiteY74" fmla="*/ 107836 h 2369199"/>
                <a:gd name="connsiteX75" fmla="*/ 427175 w 2401326"/>
                <a:gd name="connsiteY75" fmla="*/ 155543 h 2369199"/>
                <a:gd name="connsiteX76" fmla="*/ 435126 w 2401326"/>
                <a:gd name="connsiteY76" fmla="*/ 191324 h 2369199"/>
                <a:gd name="connsiteX77" fmla="*/ 431151 w 2401326"/>
                <a:gd name="connsiteY77" fmla="*/ 215178 h 2369199"/>
                <a:gd name="connsiteX78" fmla="*/ 427175 w 2401326"/>
                <a:gd name="connsiteY78" fmla="*/ 227105 h 2369199"/>
                <a:gd name="connsiteX79" fmla="*/ 391394 w 2401326"/>
                <a:gd name="connsiteY79" fmla="*/ 223130 h 2369199"/>
                <a:gd name="connsiteX80" fmla="*/ 375492 w 2401326"/>
                <a:gd name="connsiteY80" fmla="*/ 191324 h 2369199"/>
                <a:gd name="connsiteX81" fmla="*/ 339711 w 2401326"/>
                <a:gd name="connsiteY81" fmla="*/ 135665 h 2369199"/>
                <a:gd name="connsiteX82" fmla="*/ 331759 w 2401326"/>
                <a:gd name="connsiteY82" fmla="*/ 107836 h 2369199"/>
                <a:gd name="connsiteX83" fmla="*/ 315857 w 2401326"/>
                <a:gd name="connsiteY83" fmla="*/ 60128 h 2369199"/>
                <a:gd name="connsiteX84" fmla="*/ 299954 w 2401326"/>
                <a:gd name="connsiteY84" fmla="*/ 20371 h 2369199"/>
                <a:gd name="connsiteX85" fmla="*/ 280076 w 2401326"/>
                <a:gd name="connsiteY85" fmla="*/ 16396 h 2369199"/>
                <a:gd name="connsiteX86" fmla="*/ 260198 w 2401326"/>
                <a:gd name="connsiteY86" fmla="*/ 32298 h 2369199"/>
                <a:gd name="connsiteX87" fmla="*/ 240319 w 2401326"/>
                <a:gd name="connsiteY87" fmla="*/ 72055 h 2369199"/>
                <a:gd name="connsiteX88" fmla="*/ 232368 w 2401326"/>
                <a:gd name="connsiteY88" fmla="*/ 103860 h 2369199"/>
                <a:gd name="connsiteX89" fmla="*/ 232368 w 2401326"/>
                <a:gd name="connsiteY89" fmla="*/ 127714 h 2369199"/>
                <a:gd name="connsiteX90" fmla="*/ 204538 w 2401326"/>
                <a:gd name="connsiteY90" fmla="*/ 127714 h 2369199"/>
                <a:gd name="connsiteX91" fmla="*/ 212490 w 2401326"/>
                <a:gd name="connsiteY91" fmla="*/ 171446 h 2369199"/>
                <a:gd name="connsiteX92" fmla="*/ 220441 w 2401326"/>
                <a:gd name="connsiteY92" fmla="*/ 223130 h 2369199"/>
                <a:gd name="connsiteX93" fmla="*/ 220441 w 2401326"/>
                <a:gd name="connsiteY93" fmla="*/ 262886 h 2369199"/>
                <a:gd name="connsiteX94" fmla="*/ 224417 w 2401326"/>
                <a:gd name="connsiteY94" fmla="*/ 306618 h 2369199"/>
                <a:gd name="connsiteX95" fmla="*/ 228392 w 2401326"/>
                <a:gd name="connsiteY95" fmla="*/ 342399 h 2369199"/>
                <a:gd name="connsiteX96" fmla="*/ 224417 w 2401326"/>
                <a:gd name="connsiteY96" fmla="*/ 382156 h 2369199"/>
                <a:gd name="connsiteX97" fmla="*/ 220441 w 2401326"/>
                <a:gd name="connsiteY97" fmla="*/ 406010 h 2369199"/>
                <a:gd name="connsiteX98" fmla="*/ 196587 w 2401326"/>
                <a:gd name="connsiteY98" fmla="*/ 409985 h 2369199"/>
                <a:gd name="connsiteX99" fmla="*/ 172733 w 2401326"/>
                <a:gd name="connsiteY99" fmla="*/ 409985 h 2369199"/>
                <a:gd name="connsiteX100" fmla="*/ 132977 w 2401326"/>
                <a:gd name="connsiteY100" fmla="*/ 394083 h 2369199"/>
                <a:gd name="connsiteX101" fmla="*/ 117074 w 2401326"/>
                <a:gd name="connsiteY101" fmla="*/ 394083 h 2369199"/>
                <a:gd name="connsiteX102" fmla="*/ 97196 w 2401326"/>
                <a:gd name="connsiteY102" fmla="*/ 413961 h 2369199"/>
                <a:gd name="connsiteX103" fmla="*/ 97196 w 2401326"/>
                <a:gd name="connsiteY103" fmla="*/ 429863 h 2369199"/>
                <a:gd name="connsiteX104" fmla="*/ 105147 w 2401326"/>
                <a:gd name="connsiteY104" fmla="*/ 465644 h 2369199"/>
                <a:gd name="connsiteX105" fmla="*/ 129001 w 2401326"/>
                <a:gd name="connsiteY105" fmla="*/ 493474 h 2369199"/>
                <a:gd name="connsiteX106" fmla="*/ 132977 w 2401326"/>
                <a:gd name="connsiteY106" fmla="*/ 513352 h 2369199"/>
                <a:gd name="connsiteX107" fmla="*/ 140928 w 2401326"/>
                <a:gd name="connsiteY107" fmla="*/ 553109 h 2369199"/>
                <a:gd name="connsiteX108" fmla="*/ 144904 w 2401326"/>
                <a:gd name="connsiteY108" fmla="*/ 580938 h 2369199"/>
                <a:gd name="connsiteX109" fmla="*/ 140928 w 2401326"/>
                <a:gd name="connsiteY109" fmla="*/ 596841 h 2369199"/>
                <a:gd name="connsiteX110" fmla="*/ 101172 w 2401326"/>
                <a:gd name="connsiteY110" fmla="*/ 604792 h 2369199"/>
                <a:gd name="connsiteX111" fmla="*/ 73342 w 2401326"/>
                <a:gd name="connsiteY111" fmla="*/ 608768 h 2369199"/>
                <a:gd name="connsiteX112" fmla="*/ 45512 w 2401326"/>
                <a:gd name="connsiteY112" fmla="*/ 620695 h 2369199"/>
                <a:gd name="connsiteX113" fmla="*/ 33585 w 2401326"/>
                <a:gd name="connsiteY113" fmla="*/ 648524 h 2369199"/>
                <a:gd name="connsiteX114" fmla="*/ 61415 w 2401326"/>
                <a:gd name="connsiteY114" fmla="*/ 668403 h 2369199"/>
                <a:gd name="connsiteX115" fmla="*/ 97196 w 2401326"/>
                <a:gd name="connsiteY115" fmla="*/ 684305 h 2369199"/>
                <a:gd name="connsiteX116" fmla="*/ 113098 w 2401326"/>
                <a:gd name="connsiteY116" fmla="*/ 704183 h 2369199"/>
                <a:gd name="connsiteX117" fmla="*/ 121050 w 2401326"/>
                <a:gd name="connsiteY117" fmla="*/ 732013 h 2369199"/>
                <a:gd name="connsiteX118" fmla="*/ 129001 w 2401326"/>
                <a:gd name="connsiteY118" fmla="*/ 771770 h 2369199"/>
                <a:gd name="connsiteX119" fmla="*/ 121050 w 2401326"/>
                <a:gd name="connsiteY119" fmla="*/ 799599 h 2369199"/>
                <a:gd name="connsiteX120" fmla="*/ 97196 w 2401326"/>
                <a:gd name="connsiteY120" fmla="*/ 807550 h 2369199"/>
                <a:gd name="connsiteX121" fmla="*/ 53464 w 2401326"/>
                <a:gd name="connsiteY121" fmla="*/ 807550 h 2369199"/>
                <a:gd name="connsiteX122" fmla="*/ 21658 w 2401326"/>
                <a:gd name="connsiteY122" fmla="*/ 827429 h 2369199"/>
                <a:gd name="connsiteX123" fmla="*/ 25634 w 2401326"/>
                <a:gd name="connsiteY123" fmla="*/ 859234 h 2369199"/>
                <a:gd name="connsiteX124" fmla="*/ 53464 w 2401326"/>
                <a:gd name="connsiteY124" fmla="*/ 867185 h 2369199"/>
                <a:gd name="connsiteX125" fmla="*/ 93220 w 2401326"/>
                <a:gd name="connsiteY125" fmla="*/ 887063 h 2369199"/>
                <a:gd name="connsiteX126" fmla="*/ 121050 w 2401326"/>
                <a:gd name="connsiteY126" fmla="*/ 914893 h 2369199"/>
                <a:gd name="connsiteX127" fmla="*/ 121050 w 2401326"/>
                <a:gd name="connsiteY127" fmla="*/ 942723 h 2369199"/>
                <a:gd name="connsiteX128" fmla="*/ 105147 w 2401326"/>
                <a:gd name="connsiteY128" fmla="*/ 974528 h 2369199"/>
                <a:gd name="connsiteX129" fmla="*/ 85269 w 2401326"/>
                <a:gd name="connsiteY129" fmla="*/ 1002357 h 2369199"/>
                <a:gd name="connsiteX130" fmla="*/ 61415 w 2401326"/>
                <a:gd name="connsiteY130" fmla="*/ 1018260 h 2369199"/>
                <a:gd name="connsiteX131" fmla="*/ 13707 w 2401326"/>
                <a:gd name="connsiteY131" fmla="*/ 1018260 h 2369199"/>
                <a:gd name="connsiteX132" fmla="*/ 1780 w 2401326"/>
                <a:gd name="connsiteY132" fmla="*/ 1061992 h 2369199"/>
                <a:gd name="connsiteX133" fmla="*/ 45512 w 2401326"/>
                <a:gd name="connsiteY133" fmla="*/ 1077895 h 2369199"/>
                <a:gd name="connsiteX134" fmla="*/ 89245 w 2401326"/>
                <a:gd name="connsiteY134" fmla="*/ 1085846 h 2369199"/>
                <a:gd name="connsiteX135" fmla="*/ 105147 w 2401326"/>
                <a:gd name="connsiteY135" fmla="*/ 1105724 h 2369199"/>
                <a:gd name="connsiteX136" fmla="*/ 121050 w 2401326"/>
                <a:gd name="connsiteY136" fmla="*/ 1137530 h 2369199"/>
                <a:gd name="connsiteX137" fmla="*/ 121050 w 2401326"/>
                <a:gd name="connsiteY137" fmla="*/ 1177286 h 2369199"/>
                <a:gd name="connsiteX138" fmla="*/ 97196 w 2401326"/>
                <a:gd name="connsiteY138" fmla="*/ 1189213 h 2369199"/>
                <a:gd name="connsiteX139" fmla="*/ 69366 w 2401326"/>
                <a:gd name="connsiteY139" fmla="*/ 1209091 h 2369199"/>
                <a:gd name="connsiteX140" fmla="*/ 69366 w 2401326"/>
                <a:gd name="connsiteY140" fmla="*/ 1236921 h 2369199"/>
                <a:gd name="connsiteX141" fmla="*/ 105147 w 2401326"/>
                <a:gd name="connsiteY141" fmla="*/ 1256799 h 2369199"/>
                <a:gd name="connsiteX142" fmla="*/ 160806 w 2401326"/>
                <a:gd name="connsiteY142" fmla="*/ 1264750 h 2369199"/>
                <a:gd name="connsiteX143" fmla="*/ 192612 w 2401326"/>
                <a:gd name="connsiteY143" fmla="*/ 1272702 h 2369199"/>
                <a:gd name="connsiteX144" fmla="*/ 228392 w 2401326"/>
                <a:gd name="connsiteY144" fmla="*/ 1272702 h 2369199"/>
                <a:gd name="connsiteX145" fmla="*/ 248271 w 2401326"/>
                <a:gd name="connsiteY145" fmla="*/ 1296556 h 2369199"/>
                <a:gd name="connsiteX146" fmla="*/ 236344 w 2401326"/>
                <a:gd name="connsiteY146" fmla="*/ 1316434 h 2369199"/>
                <a:gd name="connsiteX147" fmla="*/ 192612 w 2401326"/>
                <a:gd name="connsiteY147" fmla="*/ 1352215 h 2369199"/>
                <a:gd name="connsiteX148" fmla="*/ 176709 w 2401326"/>
                <a:gd name="connsiteY148" fmla="*/ 1384020 h 2369199"/>
                <a:gd name="connsiteX149" fmla="*/ 176709 w 2401326"/>
                <a:gd name="connsiteY149" fmla="*/ 1403898 h 2369199"/>
                <a:gd name="connsiteX150" fmla="*/ 200563 w 2401326"/>
                <a:gd name="connsiteY150" fmla="*/ 1423777 h 2369199"/>
                <a:gd name="connsiteX151" fmla="*/ 260198 w 2401326"/>
                <a:gd name="connsiteY151" fmla="*/ 1427752 h 2369199"/>
                <a:gd name="connsiteX152" fmla="*/ 299954 w 2401326"/>
                <a:gd name="connsiteY152" fmla="*/ 1419801 h 2369199"/>
                <a:gd name="connsiteX153" fmla="*/ 311881 w 2401326"/>
                <a:gd name="connsiteY153" fmla="*/ 1419801 h 2369199"/>
                <a:gd name="connsiteX154" fmla="*/ 343686 w 2401326"/>
                <a:gd name="connsiteY154" fmla="*/ 1439679 h 2369199"/>
                <a:gd name="connsiteX155" fmla="*/ 335735 w 2401326"/>
                <a:gd name="connsiteY155" fmla="*/ 1467509 h 2369199"/>
                <a:gd name="connsiteX156" fmla="*/ 299954 w 2401326"/>
                <a:gd name="connsiteY156" fmla="*/ 1479436 h 2369199"/>
                <a:gd name="connsiteX157" fmla="*/ 288027 w 2401326"/>
                <a:gd name="connsiteY157" fmla="*/ 1519192 h 2369199"/>
                <a:gd name="connsiteX158" fmla="*/ 288027 w 2401326"/>
                <a:gd name="connsiteY158" fmla="*/ 1543046 h 2369199"/>
                <a:gd name="connsiteX159" fmla="*/ 303930 w 2401326"/>
                <a:gd name="connsiteY159" fmla="*/ 1566900 h 2369199"/>
                <a:gd name="connsiteX160" fmla="*/ 339711 w 2401326"/>
                <a:gd name="connsiteY160" fmla="*/ 1582803 h 2369199"/>
                <a:gd name="connsiteX161" fmla="*/ 379467 w 2401326"/>
                <a:gd name="connsiteY161" fmla="*/ 1582803 h 2369199"/>
                <a:gd name="connsiteX162" fmla="*/ 395370 w 2401326"/>
                <a:gd name="connsiteY162" fmla="*/ 1578827 h 2369199"/>
                <a:gd name="connsiteX163" fmla="*/ 435126 w 2401326"/>
                <a:gd name="connsiteY163" fmla="*/ 1582803 h 2369199"/>
                <a:gd name="connsiteX164" fmla="*/ 451029 w 2401326"/>
                <a:gd name="connsiteY164" fmla="*/ 1610632 h 2369199"/>
                <a:gd name="connsiteX165" fmla="*/ 419224 w 2401326"/>
                <a:gd name="connsiteY165" fmla="*/ 1654364 h 2369199"/>
                <a:gd name="connsiteX166" fmla="*/ 391394 w 2401326"/>
                <a:gd name="connsiteY166" fmla="*/ 1682194 h 2369199"/>
                <a:gd name="connsiteX167" fmla="*/ 379467 w 2401326"/>
                <a:gd name="connsiteY167" fmla="*/ 1713999 h 2369199"/>
                <a:gd name="connsiteX168" fmla="*/ 387418 w 2401326"/>
                <a:gd name="connsiteY168" fmla="*/ 1725926 h 2369199"/>
                <a:gd name="connsiteX169" fmla="*/ 415248 w 2401326"/>
                <a:gd name="connsiteY169" fmla="*/ 1741829 h 2369199"/>
                <a:gd name="connsiteX170" fmla="*/ 447053 w 2401326"/>
                <a:gd name="connsiteY170" fmla="*/ 1753756 h 2369199"/>
                <a:gd name="connsiteX171" fmla="*/ 462956 w 2401326"/>
                <a:gd name="connsiteY171" fmla="*/ 1773634 h 2369199"/>
                <a:gd name="connsiteX172" fmla="*/ 490785 w 2401326"/>
                <a:gd name="connsiteY172" fmla="*/ 1793512 h 2369199"/>
                <a:gd name="connsiteX173" fmla="*/ 530542 w 2401326"/>
                <a:gd name="connsiteY173" fmla="*/ 1801463 h 2369199"/>
                <a:gd name="connsiteX174" fmla="*/ 550420 w 2401326"/>
                <a:gd name="connsiteY174" fmla="*/ 1805439 h 2369199"/>
                <a:gd name="connsiteX175" fmla="*/ 558372 w 2401326"/>
                <a:gd name="connsiteY175" fmla="*/ 1841220 h 2369199"/>
                <a:gd name="connsiteX176" fmla="*/ 562347 w 2401326"/>
                <a:gd name="connsiteY176" fmla="*/ 1873025 h 2369199"/>
                <a:gd name="connsiteX177" fmla="*/ 574274 w 2401326"/>
                <a:gd name="connsiteY177" fmla="*/ 1904830 h 2369199"/>
                <a:gd name="connsiteX178" fmla="*/ 578250 w 2401326"/>
                <a:gd name="connsiteY178" fmla="*/ 1920733 h 2369199"/>
                <a:gd name="connsiteX179" fmla="*/ 602104 w 2401326"/>
                <a:gd name="connsiteY179" fmla="*/ 1920733 h 2369199"/>
                <a:gd name="connsiteX180" fmla="*/ 618006 w 2401326"/>
                <a:gd name="connsiteY180" fmla="*/ 1908806 h 2369199"/>
                <a:gd name="connsiteX181" fmla="*/ 649812 w 2401326"/>
                <a:gd name="connsiteY181" fmla="*/ 1916757 h 2369199"/>
                <a:gd name="connsiteX182" fmla="*/ 717398 w 2401326"/>
                <a:gd name="connsiteY182" fmla="*/ 1932660 h 2369199"/>
                <a:gd name="connsiteX183" fmla="*/ 773057 w 2401326"/>
                <a:gd name="connsiteY183" fmla="*/ 1980368 h 2369199"/>
                <a:gd name="connsiteX184" fmla="*/ 812813 w 2401326"/>
                <a:gd name="connsiteY184" fmla="*/ 2020124 h 2369199"/>
                <a:gd name="connsiteX185" fmla="*/ 848594 w 2401326"/>
                <a:gd name="connsiteY185" fmla="*/ 2115540 h 2369199"/>
                <a:gd name="connsiteX186" fmla="*/ 848594 w 2401326"/>
                <a:gd name="connsiteY186" fmla="*/ 2155297 h 2369199"/>
                <a:gd name="connsiteX187" fmla="*/ 840643 w 2401326"/>
                <a:gd name="connsiteY187" fmla="*/ 2191077 h 2369199"/>
                <a:gd name="connsiteX188" fmla="*/ 848594 w 2401326"/>
                <a:gd name="connsiteY188" fmla="*/ 2214931 h 2369199"/>
                <a:gd name="connsiteX189" fmla="*/ 868472 w 2401326"/>
                <a:gd name="connsiteY189" fmla="*/ 2262639 h 2369199"/>
                <a:gd name="connsiteX190" fmla="*/ 892326 w 2401326"/>
                <a:gd name="connsiteY190" fmla="*/ 2262639 h 2369199"/>
                <a:gd name="connsiteX191" fmla="*/ 920156 w 2401326"/>
                <a:gd name="connsiteY191" fmla="*/ 2258663 h 2369199"/>
                <a:gd name="connsiteX192" fmla="*/ 959912 w 2401326"/>
                <a:gd name="connsiteY192" fmla="*/ 2238785 h 2369199"/>
                <a:gd name="connsiteX193" fmla="*/ 983766 w 2401326"/>
                <a:gd name="connsiteY193" fmla="*/ 2195053 h 2369199"/>
                <a:gd name="connsiteX194" fmla="*/ 1071231 w 2401326"/>
                <a:gd name="connsiteY194" fmla="*/ 2135418 h 2369199"/>
                <a:gd name="connsiteX195" fmla="*/ 1095085 w 2401326"/>
                <a:gd name="connsiteY195" fmla="*/ 2099637 h 2369199"/>
                <a:gd name="connsiteX196" fmla="*/ 1138817 w 2401326"/>
                <a:gd name="connsiteY196" fmla="*/ 2059881 h 2369199"/>
                <a:gd name="connsiteX197" fmla="*/ 1194476 w 2401326"/>
                <a:gd name="connsiteY197" fmla="*/ 2051930 h 2369199"/>
                <a:gd name="connsiteX198" fmla="*/ 1266038 w 2401326"/>
                <a:gd name="connsiteY198" fmla="*/ 2055905 h 2369199"/>
                <a:gd name="connsiteX199" fmla="*/ 1357478 w 2401326"/>
                <a:gd name="connsiteY199" fmla="*/ 2079759 h 2369199"/>
                <a:gd name="connsiteX200" fmla="*/ 1425064 w 2401326"/>
                <a:gd name="connsiteY200" fmla="*/ 2091686 h 2369199"/>
                <a:gd name="connsiteX201" fmla="*/ 1500601 w 2401326"/>
                <a:gd name="connsiteY201" fmla="*/ 2099637 h 2369199"/>
                <a:gd name="connsiteX202" fmla="*/ 1548309 w 2401326"/>
                <a:gd name="connsiteY202" fmla="*/ 2103613 h 2369199"/>
                <a:gd name="connsiteX203" fmla="*/ 1599992 w 2401326"/>
                <a:gd name="connsiteY203" fmla="*/ 2103613 h 2369199"/>
                <a:gd name="connsiteX204" fmla="*/ 1663603 w 2401326"/>
                <a:gd name="connsiteY204" fmla="*/ 2135418 h 2369199"/>
                <a:gd name="connsiteX205" fmla="*/ 1703359 w 2401326"/>
                <a:gd name="connsiteY205" fmla="*/ 2183126 h 2369199"/>
                <a:gd name="connsiteX206" fmla="*/ 1747092 w 2401326"/>
                <a:gd name="connsiteY206" fmla="*/ 2242761 h 2369199"/>
                <a:gd name="connsiteX207" fmla="*/ 1846483 w 2401326"/>
                <a:gd name="connsiteY207" fmla="*/ 2366006 h 2369199"/>
                <a:gd name="connsiteX208" fmla="*/ 1786848 w 2401326"/>
                <a:gd name="connsiteY208" fmla="*/ 2099638 h 2369199"/>
                <a:gd name="connsiteX209" fmla="*/ 1834556 w 2401326"/>
                <a:gd name="connsiteY209" fmla="*/ 1936636 h 2369199"/>
                <a:gd name="connsiteX210" fmla="*/ 2112852 w 2401326"/>
                <a:gd name="connsiteY210" fmla="*/ 1920734 h 2369199"/>
                <a:gd name="connsiteX211" fmla="*/ 2299707 w 2401326"/>
                <a:gd name="connsiteY211" fmla="*/ 1873026 h 2369199"/>
                <a:gd name="connsiteX212" fmla="*/ 2319584 w 2401326"/>
                <a:gd name="connsiteY212" fmla="*/ 1721950 h 2369199"/>
                <a:gd name="connsiteX213" fmla="*/ 2399098 w 2401326"/>
                <a:gd name="connsiteY213" fmla="*/ 1662316 h 2369199"/>
                <a:gd name="connsiteX214" fmla="*/ 2232120 w 2401326"/>
                <a:gd name="connsiteY214" fmla="*/ 1678218 h 2369199"/>
                <a:gd name="connsiteX215" fmla="*/ 2053217 w 2401326"/>
                <a:gd name="connsiteY215" fmla="*/ 1662316 h 2369199"/>
                <a:gd name="connsiteX216" fmla="*/ 1846483 w 2401326"/>
                <a:gd name="connsiteY216" fmla="*/ 1459557 h 2369199"/>
                <a:gd name="connsiteX217" fmla="*/ 1747092 w 2401326"/>
                <a:gd name="connsiteY217" fmla="*/ 1312458 h 2369199"/>
                <a:gd name="connsiteX218" fmla="*/ 1641613 w 2401326"/>
                <a:gd name="connsiteY218" fmla="*/ 1127322 h 2369199"/>
                <a:gd name="connsiteX219" fmla="*/ 1563031 w 2401326"/>
                <a:gd name="connsiteY219" fmla="*/ 1101129 h 2369199"/>
                <a:gd name="connsiteX220" fmla="*/ 1487431 w 2401326"/>
                <a:gd name="connsiteY220" fmla="*/ 1192339 h 2369199"/>
                <a:gd name="connsiteX0" fmla="*/ 1504577 w 2401326"/>
                <a:gd name="connsiteY0" fmla="*/ 1193189 h 2369199"/>
                <a:gd name="connsiteX1" fmla="*/ 1440966 w 2401326"/>
                <a:gd name="connsiteY1" fmla="*/ 1197164 h 2369199"/>
                <a:gd name="connsiteX2" fmla="*/ 1377356 w 2401326"/>
                <a:gd name="connsiteY2" fmla="*/ 1209091 h 2369199"/>
                <a:gd name="connsiteX3" fmla="*/ 1325672 w 2401326"/>
                <a:gd name="connsiteY3" fmla="*/ 1181262 h 2369199"/>
                <a:gd name="connsiteX4" fmla="*/ 1321697 w 2401326"/>
                <a:gd name="connsiteY4" fmla="*/ 1121627 h 2369199"/>
                <a:gd name="connsiteX5" fmla="*/ 1357478 w 2401326"/>
                <a:gd name="connsiteY5" fmla="*/ 1073919 h 2369199"/>
                <a:gd name="connsiteX6" fmla="*/ 1401210 w 2401326"/>
                <a:gd name="connsiteY6" fmla="*/ 1042114 h 2369199"/>
                <a:gd name="connsiteX7" fmla="*/ 1433015 w 2401326"/>
                <a:gd name="connsiteY7" fmla="*/ 994406 h 2369199"/>
                <a:gd name="connsiteX8" fmla="*/ 1448918 w 2401326"/>
                <a:gd name="connsiteY8" fmla="*/ 930796 h 2369199"/>
                <a:gd name="connsiteX9" fmla="*/ 1448918 w 2401326"/>
                <a:gd name="connsiteY9" fmla="*/ 910917 h 2369199"/>
                <a:gd name="connsiteX10" fmla="*/ 1496625 w 2401326"/>
                <a:gd name="connsiteY10" fmla="*/ 898990 h 2369199"/>
                <a:gd name="connsiteX11" fmla="*/ 1576138 w 2401326"/>
                <a:gd name="connsiteY11" fmla="*/ 883088 h 2369199"/>
                <a:gd name="connsiteX12" fmla="*/ 1643725 w 2401326"/>
                <a:gd name="connsiteY12" fmla="*/ 851283 h 2369199"/>
                <a:gd name="connsiteX13" fmla="*/ 1699384 w 2401326"/>
                <a:gd name="connsiteY13" fmla="*/ 811526 h 2369199"/>
                <a:gd name="connsiteX14" fmla="*/ 1755043 w 2401326"/>
                <a:gd name="connsiteY14" fmla="*/ 728037 h 2369199"/>
                <a:gd name="connsiteX15" fmla="*/ 1766970 w 2401326"/>
                <a:gd name="connsiteY15" fmla="*/ 700208 h 2369199"/>
                <a:gd name="connsiteX16" fmla="*/ 1766970 w 2401326"/>
                <a:gd name="connsiteY16" fmla="*/ 656476 h 2369199"/>
                <a:gd name="connsiteX17" fmla="*/ 1735165 w 2401326"/>
                <a:gd name="connsiteY17" fmla="*/ 644549 h 2369199"/>
                <a:gd name="connsiteX18" fmla="*/ 1715286 w 2401326"/>
                <a:gd name="connsiteY18" fmla="*/ 636597 h 2369199"/>
                <a:gd name="connsiteX19" fmla="*/ 1703359 w 2401326"/>
                <a:gd name="connsiteY19" fmla="*/ 644549 h 2369199"/>
                <a:gd name="connsiteX20" fmla="*/ 1659627 w 2401326"/>
                <a:gd name="connsiteY20" fmla="*/ 680330 h 2369199"/>
                <a:gd name="connsiteX21" fmla="*/ 1619871 w 2401326"/>
                <a:gd name="connsiteY21" fmla="*/ 708159 h 2369199"/>
                <a:gd name="connsiteX22" fmla="*/ 1568187 w 2401326"/>
                <a:gd name="connsiteY22" fmla="*/ 716110 h 2369199"/>
                <a:gd name="connsiteX23" fmla="*/ 1524455 w 2401326"/>
                <a:gd name="connsiteY23" fmla="*/ 724062 h 2369199"/>
                <a:gd name="connsiteX24" fmla="*/ 1488674 w 2401326"/>
                <a:gd name="connsiteY24" fmla="*/ 724062 h 2369199"/>
                <a:gd name="connsiteX25" fmla="*/ 1452893 w 2401326"/>
                <a:gd name="connsiteY25" fmla="*/ 716110 h 2369199"/>
                <a:gd name="connsiteX26" fmla="*/ 1456869 w 2401326"/>
                <a:gd name="connsiteY26" fmla="*/ 684305 h 2369199"/>
                <a:gd name="connsiteX27" fmla="*/ 1472772 w 2401326"/>
                <a:gd name="connsiteY27" fmla="*/ 656476 h 2369199"/>
                <a:gd name="connsiteX28" fmla="*/ 1484698 w 2401326"/>
                <a:gd name="connsiteY28" fmla="*/ 624670 h 2369199"/>
                <a:gd name="connsiteX29" fmla="*/ 1484698 w 2401326"/>
                <a:gd name="connsiteY29" fmla="*/ 604792 h 2369199"/>
                <a:gd name="connsiteX30" fmla="*/ 1528431 w 2401326"/>
                <a:gd name="connsiteY30" fmla="*/ 561060 h 2369199"/>
                <a:gd name="connsiteX31" fmla="*/ 1544333 w 2401326"/>
                <a:gd name="connsiteY31" fmla="*/ 525279 h 2369199"/>
                <a:gd name="connsiteX32" fmla="*/ 1540358 w 2401326"/>
                <a:gd name="connsiteY32" fmla="*/ 465644 h 2369199"/>
                <a:gd name="connsiteX33" fmla="*/ 1508552 w 2401326"/>
                <a:gd name="connsiteY33" fmla="*/ 429863 h 2369199"/>
                <a:gd name="connsiteX34" fmla="*/ 1500601 w 2401326"/>
                <a:gd name="connsiteY34" fmla="*/ 406010 h 2369199"/>
                <a:gd name="connsiteX35" fmla="*/ 1508552 w 2401326"/>
                <a:gd name="connsiteY35" fmla="*/ 378180 h 2369199"/>
                <a:gd name="connsiteX36" fmla="*/ 1492650 w 2401326"/>
                <a:gd name="connsiteY36" fmla="*/ 346375 h 2369199"/>
                <a:gd name="connsiteX37" fmla="*/ 1444942 w 2401326"/>
                <a:gd name="connsiteY37" fmla="*/ 334448 h 2369199"/>
                <a:gd name="connsiteX38" fmla="*/ 1357478 w 2401326"/>
                <a:gd name="connsiteY38" fmla="*/ 342399 h 2369199"/>
                <a:gd name="connsiteX39" fmla="*/ 1309770 w 2401326"/>
                <a:gd name="connsiteY39" fmla="*/ 342399 h 2369199"/>
                <a:gd name="connsiteX40" fmla="*/ 1281940 w 2401326"/>
                <a:gd name="connsiteY40" fmla="*/ 342399 h 2369199"/>
                <a:gd name="connsiteX41" fmla="*/ 1214354 w 2401326"/>
                <a:gd name="connsiteY41" fmla="*/ 322521 h 2369199"/>
                <a:gd name="connsiteX42" fmla="*/ 1138817 w 2401326"/>
                <a:gd name="connsiteY42" fmla="*/ 274813 h 2369199"/>
                <a:gd name="connsiteX43" fmla="*/ 1055328 w 2401326"/>
                <a:gd name="connsiteY43" fmla="*/ 258910 h 2369199"/>
                <a:gd name="connsiteX44" fmla="*/ 991718 w 2401326"/>
                <a:gd name="connsiteY44" fmla="*/ 250959 h 2369199"/>
                <a:gd name="connsiteX45" fmla="*/ 936058 w 2401326"/>
                <a:gd name="connsiteY45" fmla="*/ 254935 h 2369199"/>
                <a:gd name="connsiteX46" fmla="*/ 896302 w 2401326"/>
                <a:gd name="connsiteY46" fmla="*/ 250959 h 2369199"/>
                <a:gd name="connsiteX47" fmla="*/ 880399 w 2401326"/>
                <a:gd name="connsiteY47" fmla="*/ 243008 h 2369199"/>
                <a:gd name="connsiteX48" fmla="*/ 852570 w 2401326"/>
                <a:gd name="connsiteY48" fmla="*/ 231081 h 2369199"/>
                <a:gd name="connsiteX49" fmla="*/ 848594 w 2401326"/>
                <a:gd name="connsiteY49" fmla="*/ 167470 h 2369199"/>
                <a:gd name="connsiteX50" fmla="*/ 844618 w 2401326"/>
                <a:gd name="connsiteY50" fmla="*/ 115787 h 2369199"/>
                <a:gd name="connsiteX51" fmla="*/ 844618 w 2401326"/>
                <a:gd name="connsiteY51" fmla="*/ 87957 h 2369199"/>
                <a:gd name="connsiteX52" fmla="*/ 844618 w 2401326"/>
                <a:gd name="connsiteY52" fmla="*/ 80006 h 2369199"/>
                <a:gd name="connsiteX53" fmla="*/ 816789 w 2401326"/>
                <a:gd name="connsiteY53" fmla="*/ 68079 h 2369199"/>
                <a:gd name="connsiteX54" fmla="*/ 804862 w 2401326"/>
                <a:gd name="connsiteY54" fmla="*/ 60128 h 2369199"/>
                <a:gd name="connsiteX55" fmla="*/ 788959 w 2401326"/>
                <a:gd name="connsiteY55" fmla="*/ 36274 h 2369199"/>
                <a:gd name="connsiteX56" fmla="*/ 777032 w 2401326"/>
                <a:gd name="connsiteY56" fmla="*/ 12420 h 2369199"/>
                <a:gd name="connsiteX57" fmla="*/ 741252 w 2401326"/>
                <a:gd name="connsiteY57" fmla="*/ 493 h 2369199"/>
                <a:gd name="connsiteX58" fmla="*/ 717398 w 2401326"/>
                <a:gd name="connsiteY58" fmla="*/ 28323 h 2369199"/>
                <a:gd name="connsiteX59" fmla="*/ 705471 w 2401326"/>
                <a:gd name="connsiteY59" fmla="*/ 68079 h 2369199"/>
                <a:gd name="connsiteX60" fmla="*/ 701495 w 2401326"/>
                <a:gd name="connsiteY60" fmla="*/ 107836 h 2369199"/>
                <a:gd name="connsiteX61" fmla="*/ 677641 w 2401326"/>
                <a:gd name="connsiteY61" fmla="*/ 131690 h 2369199"/>
                <a:gd name="connsiteX62" fmla="*/ 673665 w 2401326"/>
                <a:gd name="connsiteY62" fmla="*/ 139641 h 2369199"/>
                <a:gd name="connsiteX63" fmla="*/ 641860 w 2401326"/>
                <a:gd name="connsiteY63" fmla="*/ 139641 h 2369199"/>
                <a:gd name="connsiteX64" fmla="*/ 625958 w 2401326"/>
                <a:gd name="connsiteY64" fmla="*/ 99884 h 2369199"/>
                <a:gd name="connsiteX65" fmla="*/ 610055 w 2401326"/>
                <a:gd name="connsiteY65" fmla="*/ 64103 h 2369199"/>
                <a:gd name="connsiteX66" fmla="*/ 590177 w 2401326"/>
                <a:gd name="connsiteY66" fmla="*/ 52177 h 2369199"/>
                <a:gd name="connsiteX67" fmla="*/ 566323 w 2401326"/>
                <a:gd name="connsiteY67" fmla="*/ 40250 h 2369199"/>
                <a:gd name="connsiteX68" fmla="*/ 542469 w 2401326"/>
                <a:gd name="connsiteY68" fmla="*/ 40250 h 2369199"/>
                <a:gd name="connsiteX69" fmla="*/ 510664 w 2401326"/>
                <a:gd name="connsiteY69" fmla="*/ 60128 h 2369199"/>
                <a:gd name="connsiteX70" fmla="*/ 502712 w 2401326"/>
                <a:gd name="connsiteY70" fmla="*/ 64103 h 2369199"/>
                <a:gd name="connsiteX71" fmla="*/ 486810 w 2401326"/>
                <a:gd name="connsiteY71" fmla="*/ 83982 h 2369199"/>
                <a:gd name="connsiteX72" fmla="*/ 470907 w 2401326"/>
                <a:gd name="connsiteY72" fmla="*/ 80006 h 2369199"/>
                <a:gd name="connsiteX73" fmla="*/ 451029 w 2401326"/>
                <a:gd name="connsiteY73" fmla="*/ 80006 h 2369199"/>
                <a:gd name="connsiteX74" fmla="*/ 431151 w 2401326"/>
                <a:gd name="connsiteY74" fmla="*/ 107836 h 2369199"/>
                <a:gd name="connsiteX75" fmla="*/ 427175 w 2401326"/>
                <a:gd name="connsiteY75" fmla="*/ 155543 h 2369199"/>
                <a:gd name="connsiteX76" fmla="*/ 435126 w 2401326"/>
                <a:gd name="connsiteY76" fmla="*/ 191324 h 2369199"/>
                <a:gd name="connsiteX77" fmla="*/ 431151 w 2401326"/>
                <a:gd name="connsiteY77" fmla="*/ 215178 h 2369199"/>
                <a:gd name="connsiteX78" fmla="*/ 427175 w 2401326"/>
                <a:gd name="connsiteY78" fmla="*/ 227105 h 2369199"/>
                <a:gd name="connsiteX79" fmla="*/ 391394 w 2401326"/>
                <a:gd name="connsiteY79" fmla="*/ 223130 h 2369199"/>
                <a:gd name="connsiteX80" fmla="*/ 375492 w 2401326"/>
                <a:gd name="connsiteY80" fmla="*/ 191324 h 2369199"/>
                <a:gd name="connsiteX81" fmla="*/ 339711 w 2401326"/>
                <a:gd name="connsiteY81" fmla="*/ 135665 h 2369199"/>
                <a:gd name="connsiteX82" fmla="*/ 331759 w 2401326"/>
                <a:gd name="connsiteY82" fmla="*/ 107836 h 2369199"/>
                <a:gd name="connsiteX83" fmla="*/ 315857 w 2401326"/>
                <a:gd name="connsiteY83" fmla="*/ 60128 h 2369199"/>
                <a:gd name="connsiteX84" fmla="*/ 299954 w 2401326"/>
                <a:gd name="connsiteY84" fmla="*/ 20371 h 2369199"/>
                <a:gd name="connsiteX85" fmla="*/ 280076 w 2401326"/>
                <a:gd name="connsiteY85" fmla="*/ 16396 h 2369199"/>
                <a:gd name="connsiteX86" fmla="*/ 260198 w 2401326"/>
                <a:gd name="connsiteY86" fmla="*/ 32298 h 2369199"/>
                <a:gd name="connsiteX87" fmla="*/ 240319 w 2401326"/>
                <a:gd name="connsiteY87" fmla="*/ 72055 h 2369199"/>
                <a:gd name="connsiteX88" fmla="*/ 232368 w 2401326"/>
                <a:gd name="connsiteY88" fmla="*/ 103860 h 2369199"/>
                <a:gd name="connsiteX89" fmla="*/ 232368 w 2401326"/>
                <a:gd name="connsiteY89" fmla="*/ 127714 h 2369199"/>
                <a:gd name="connsiteX90" fmla="*/ 204538 w 2401326"/>
                <a:gd name="connsiteY90" fmla="*/ 127714 h 2369199"/>
                <a:gd name="connsiteX91" fmla="*/ 212490 w 2401326"/>
                <a:gd name="connsiteY91" fmla="*/ 171446 h 2369199"/>
                <a:gd name="connsiteX92" fmla="*/ 220441 w 2401326"/>
                <a:gd name="connsiteY92" fmla="*/ 223130 h 2369199"/>
                <a:gd name="connsiteX93" fmla="*/ 220441 w 2401326"/>
                <a:gd name="connsiteY93" fmla="*/ 262886 h 2369199"/>
                <a:gd name="connsiteX94" fmla="*/ 224417 w 2401326"/>
                <a:gd name="connsiteY94" fmla="*/ 306618 h 2369199"/>
                <a:gd name="connsiteX95" fmla="*/ 228392 w 2401326"/>
                <a:gd name="connsiteY95" fmla="*/ 342399 h 2369199"/>
                <a:gd name="connsiteX96" fmla="*/ 224417 w 2401326"/>
                <a:gd name="connsiteY96" fmla="*/ 382156 h 2369199"/>
                <a:gd name="connsiteX97" fmla="*/ 220441 w 2401326"/>
                <a:gd name="connsiteY97" fmla="*/ 406010 h 2369199"/>
                <a:gd name="connsiteX98" fmla="*/ 196587 w 2401326"/>
                <a:gd name="connsiteY98" fmla="*/ 409985 h 2369199"/>
                <a:gd name="connsiteX99" fmla="*/ 172733 w 2401326"/>
                <a:gd name="connsiteY99" fmla="*/ 409985 h 2369199"/>
                <a:gd name="connsiteX100" fmla="*/ 132977 w 2401326"/>
                <a:gd name="connsiteY100" fmla="*/ 394083 h 2369199"/>
                <a:gd name="connsiteX101" fmla="*/ 117074 w 2401326"/>
                <a:gd name="connsiteY101" fmla="*/ 394083 h 2369199"/>
                <a:gd name="connsiteX102" fmla="*/ 97196 w 2401326"/>
                <a:gd name="connsiteY102" fmla="*/ 413961 h 2369199"/>
                <a:gd name="connsiteX103" fmla="*/ 97196 w 2401326"/>
                <a:gd name="connsiteY103" fmla="*/ 429863 h 2369199"/>
                <a:gd name="connsiteX104" fmla="*/ 105147 w 2401326"/>
                <a:gd name="connsiteY104" fmla="*/ 465644 h 2369199"/>
                <a:gd name="connsiteX105" fmla="*/ 129001 w 2401326"/>
                <a:gd name="connsiteY105" fmla="*/ 493474 h 2369199"/>
                <a:gd name="connsiteX106" fmla="*/ 132977 w 2401326"/>
                <a:gd name="connsiteY106" fmla="*/ 513352 h 2369199"/>
                <a:gd name="connsiteX107" fmla="*/ 140928 w 2401326"/>
                <a:gd name="connsiteY107" fmla="*/ 553109 h 2369199"/>
                <a:gd name="connsiteX108" fmla="*/ 144904 w 2401326"/>
                <a:gd name="connsiteY108" fmla="*/ 580938 h 2369199"/>
                <a:gd name="connsiteX109" fmla="*/ 140928 w 2401326"/>
                <a:gd name="connsiteY109" fmla="*/ 596841 h 2369199"/>
                <a:gd name="connsiteX110" fmla="*/ 101172 w 2401326"/>
                <a:gd name="connsiteY110" fmla="*/ 604792 h 2369199"/>
                <a:gd name="connsiteX111" fmla="*/ 73342 w 2401326"/>
                <a:gd name="connsiteY111" fmla="*/ 608768 h 2369199"/>
                <a:gd name="connsiteX112" fmla="*/ 45512 w 2401326"/>
                <a:gd name="connsiteY112" fmla="*/ 620695 h 2369199"/>
                <a:gd name="connsiteX113" fmla="*/ 33585 w 2401326"/>
                <a:gd name="connsiteY113" fmla="*/ 648524 h 2369199"/>
                <a:gd name="connsiteX114" fmla="*/ 61415 w 2401326"/>
                <a:gd name="connsiteY114" fmla="*/ 668403 h 2369199"/>
                <a:gd name="connsiteX115" fmla="*/ 97196 w 2401326"/>
                <a:gd name="connsiteY115" fmla="*/ 684305 h 2369199"/>
                <a:gd name="connsiteX116" fmla="*/ 113098 w 2401326"/>
                <a:gd name="connsiteY116" fmla="*/ 704183 h 2369199"/>
                <a:gd name="connsiteX117" fmla="*/ 121050 w 2401326"/>
                <a:gd name="connsiteY117" fmla="*/ 732013 h 2369199"/>
                <a:gd name="connsiteX118" fmla="*/ 129001 w 2401326"/>
                <a:gd name="connsiteY118" fmla="*/ 771770 h 2369199"/>
                <a:gd name="connsiteX119" fmla="*/ 121050 w 2401326"/>
                <a:gd name="connsiteY119" fmla="*/ 799599 h 2369199"/>
                <a:gd name="connsiteX120" fmla="*/ 97196 w 2401326"/>
                <a:gd name="connsiteY120" fmla="*/ 807550 h 2369199"/>
                <a:gd name="connsiteX121" fmla="*/ 53464 w 2401326"/>
                <a:gd name="connsiteY121" fmla="*/ 807550 h 2369199"/>
                <a:gd name="connsiteX122" fmla="*/ 21658 w 2401326"/>
                <a:gd name="connsiteY122" fmla="*/ 827429 h 2369199"/>
                <a:gd name="connsiteX123" fmla="*/ 25634 w 2401326"/>
                <a:gd name="connsiteY123" fmla="*/ 859234 h 2369199"/>
                <a:gd name="connsiteX124" fmla="*/ 53464 w 2401326"/>
                <a:gd name="connsiteY124" fmla="*/ 867185 h 2369199"/>
                <a:gd name="connsiteX125" fmla="*/ 93220 w 2401326"/>
                <a:gd name="connsiteY125" fmla="*/ 887063 h 2369199"/>
                <a:gd name="connsiteX126" fmla="*/ 121050 w 2401326"/>
                <a:gd name="connsiteY126" fmla="*/ 914893 h 2369199"/>
                <a:gd name="connsiteX127" fmla="*/ 121050 w 2401326"/>
                <a:gd name="connsiteY127" fmla="*/ 942723 h 2369199"/>
                <a:gd name="connsiteX128" fmla="*/ 105147 w 2401326"/>
                <a:gd name="connsiteY128" fmla="*/ 974528 h 2369199"/>
                <a:gd name="connsiteX129" fmla="*/ 85269 w 2401326"/>
                <a:gd name="connsiteY129" fmla="*/ 1002357 h 2369199"/>
                <a:gd name="connsiteX130" fmla="*/ 61415 w 2401326"/>
                <a:gd name="connsiteY130" fmla="*/ 1018260 h 2369199"/>
                <a:gd name="connsiteX131" fmla="*/ 13707 w 2401326"/>
                <a:gd name="connsiteY131" fmla="*/ 1018260 h 2369199"/>
                <a:gd name="connsiteX132" fmla="*/ 1780 w 2401326"/>
                <a:gd name="connsiteY132" fmla="*/ 1061992 h 2369199"/>
                <a:gd name="connsiteX133" fmla="*/ 45512 w 2401326"/>
                <a:gd name="connsiteY133" fmla="*/ 1077895 h 2369199"/>
                <a:gd name="connsiteX134" fmla="*/ 89245 w 2401326"/>
                <a:gd name="connsiteY134" fmla="*/ 1085846 h 2369199"/>
                <a:gd name="connsiteX135" fmla="*/ 105147 w 2401326"/>
                <a:gd name="connsiteY135" fmla="*/ 1105724 h 2369199"/>
                <a:gd name="connsiteX136" fmla="*/ 121050 w 2401326"/>
                <a:gd name="connsiteY136" fmla="*/ 1137530 h 2369199"/>
                <a:gd name="connsiteX137" fmla="*/ 121050 w 2401326"/>
                <a:gd name="connsiteY137" fmla="*/ 1177286 h 2369199"/>
                <a:gd name="connsiteX138" fmla="*/ 97196 w 2401326"/>
                <a:gd name="connsiteY138" fmla="*/ 1189213 h 2369199"/>
                <a:gd name="connsiteX139" fmla="*/ 69366 w 2401326"/>
                <a:gd name="connsiteY139" fmla="*/ 1209091 h 2369199"/>
                <a:gd name="connsiteX140" fmla="*/ 69366 w 2401326"/>
                <a:gd name="connsiteY140" fmla="*/ 1236921 h 2369199"/>
                <a:gd name="connsiteX141" fmla="*/ 105147 w 2401326"/>
                <a:gd name="connsiteY141" fmla="*/ 1256799 h 2369199"/>
                <a:gd name="connsiteX142" fmla="*/ 160806 w 2401326"/>
                <a:gd name="connsiteY142" fmla="*/ 1264750 h 2369199"/>
                <a:gd name="connsiteX143" fmla="*/ 192612 w 2401326"/>
                <a:gd name="connsiteY143" fmla="*/ 1272702 h 2369199"/>
                <a:gd name="connsiteX144" fmla="*/ 228392 w 2401326"/>
                <a:gd name="connsiteY144" fmla="*/ 1272702 h 2369199"/>
                <a:gd name="connsiteX145" fmla="*/ 248271 w 2401326"/>
                <a:gd name="connsiteY145" fmla="*/ 1296556 h 2369199"/>
                <a:gd name="connsiteX146" fmla="*/ 236344 w 2401326"/>
                <a:gd name="connsiteY146" fmla="*/ 1316434 h 2369199"/>
                <a:gd name="connsiteX147" fmla="*/ 192612 w 2401326"/>
                <a:gd name="connsiteY147" fmla="*/ 1352215 h 2369199"/>
                <a:gd name="connsiteX148" fmla="*/ 176709 w 2401326"/>
                <a:gd name="connsiteY148" fmla="*/ 1384020 h 2369199"/>
                <a:gd name="connsiteX149" fmla="*/ 176709 w 2401326"/>
                <a:gd name="connsiteY149" fmla="*/ 1403898 h 2369199"/>
                <a:gd name="connsiteX150" fmla="*/ 200563 w 2401326"/>
                <a:gd name="connsiteY150" fmla="*/ 1423777 h 2369199"/>
                <a:gd name="connsiteX151" fmla="*/ 260198 w 2401326"/>
                <a:gd name="connsiteY151" fmla="*/ 1427752 h 2369199"/>
                <a:gd name="connsiteX152" fmla="*/ 299954 w 2401326"/>
                <a:gd name="connsiteY152" fmla="*/ 1419801 h 2369199"/>
                <a:gd name="connsiteX153" fmla="*/ 311881 w 2401326"/>
                <a:gd name="connsiteY153" fmla="*/ 1419801 h 2369199"/>
                <a:gd name="connsiteX154" fmla="*/ 343686 w 2401326"/>
                <a:gd name="connsiteY154" fmla="*/ 1439679 h 2369199"/>
                <a:gd name="connsiteX155" fmla="*/ 335735 w 2401326"/>
                <a:gd name="connsiteY155" fmla="*/ 1467509 h 2369199"/>
                <a:gd name="connsiteX156" fmla="*/ 299954 w 2401326"/>
                <a:gd name="connsiteY156" fmla="*/ 1479436 h 2369199"/>
                <a:gd name="connsiteX157" fmla="*/ 288027 w 2401326"/>
                <a:gd name="connsiteY157" fmla="*/ 1519192 h 2369199"/>
                <a:gd name="connsiteX158" fmla="*/ 288027 w 2401326"/>
                <a:gd name="connsiteY158" fmla="*/ 1543046 h 2369199"/>
                <a:gd name="connsiteX159" fmla="*/ 303930 w 2401326"/>
                <a:gd name="connsiteY159" fmla="*/ 1566900 h 2369199"/>
                <a:gd name="connsiteX160" fmla="*/ 339711 w 2401326"/>
                <a:gd name="connsiteY160" fmla="*/ 1582803 h 2369199"/>
                <a:gd name="connsiteX161" fmla="*/ 379467 w 2401326"/>
                <a:gd name="connsiteY161" fmla="*/ 1582803 h 2369199"/>
                <a:gd name="connsiteX162" fmla="*/ 395370 w 2401326"/>
                <a:gd name="connsiteY162" fmla="*/ 1578827 h 2369199"/>
                <a:gd name="connsiteX163" fmla="*/ 435126 w 2401326"/>
                <a:gd name="connsiteY163" fmla="*/ 1582803 h 2369199"/>
                <a:gd name="connsiteX164" fmla="*/ 451029 w 2401326"/>
                <a:gd name="connsiteY164" fmla="*/ 1610632 h 2369199"/>
                <a:gd name="connsiteX165" fmla="*/ 419224 w 2401326"/>
                <a:gd name="connsiteY165" fmla="*/ 1654364 h 2369199"/>
                <a:gd name="connsiteX166" fmla="*/ 391394 w 2401326"/>
                <a:gd name="connsiteY166" fmla="*/ 1682194 h 2369199"/>
                <a:gd name="connsiteX167" fmla="*/ 379467 w 2401326"/>
                <a:gd name="connsiteY167" fmla="*/ 1713999 h 2369199"/>
                <a:gd name="connsiteX168" fmla="*/ 387418 w 2401326"/>
                <a:gd name="connsiteY168" fmla="*/ 1725926 h 2369199"/>
                <a:gd name="connsiteX169" fmla="*/ 415248 w 2401326"/>
                <a:gd name="connsiteY169" fmla="*/ 1741829 h 2369199"/>
                <a:gd name="connsiteX170" fmla="*/ 447053 w 2401326"/>
                <a:gd name="connsiteY170" fmla="*/ 1753756 h 2369199"/>
                <a:gd name="connsiteX171" fmla="*/ 462956 w 2401326"/>
                <a:gd name="connsiteY171" fmla="*/ 1773634 h 2369199"/>
                <a:gd name="connsiteX172" fmla="*/ 490785 w 2401326"/>
                <a:gd name="connsiteY172" fmla="*/ 1793512 h 2369199"/>
                <a:gd name="connsiteX173" fmla="*/ 530542 w 2401326"/>
                <a:gd name="connsiteY173" fmla="*/ 1801463 h 2369199"/>
                <a:gd name="connsiteX174" fmla="*/ 550420 w 2401326"/>
                <a:gd name="connsiteY174" fmla="*/ 1805439 h 2369199"/>
                <a:gd name="connsiteX175" fmla="*/ 558372 w 2401326"/>
                <a:gd name="connsiteY175" fmla="*/ 1841220 h 2369199"/>
                <a:gd name="connsiteX176" fmla="*/ 562347 w 2401326"/>
                <a:gd name="connsiteY176" fmla="*/ 1873025 h 2369199"/>
                <a:gd name="connsiteX177" fmla="*/ 574274 w 2401326"/>
                <a:gd name="connsiteY177" fmla="*/ 1904830 h 2369199"/>
                <a:gd name="connsiteX178" fmla="*/ 578250 w 2401326"/>
                <a:gd name="connsiteY178" fmla="*/ 1920733 h 2369199"/>
                <a:gd name="connsiteX179" fmla="*/ 602104 w 2401326"/>
                <a:gd name="connsiteY179" fmla="*/ 1920733 h 2369199"/>
                <a:gd name="connsiteX180" fmla="*/ 618006 w 2401326"/>
                <a:gd name="connsiteY180" fmla="*/ 1908806 h 2369199"/>
                <a:gd name="connsiteX181" fmla="*/ 649812 w 2401326"/>
                <a:gd name="connsiteY181" fmla="*/ 1916757 h 2369199"/>
                <a:gd name="connsiteX182" fmla="*/ 717398 w 2401326"/>
                <a:gd name="connsiteY182" fmla="*/ 1932660 h 2369199"/>
                <a:gd name="connsiteX183" fmla="*/ 773057 w 2401326"/>
                <a:gd name="connsiteY183" fmla="*/ 1980368 h 2369199"/>
                <a:gd name="connsiteX184" fmla="*/ 812813 w 2401326"/>
                <a:gd name="connsiteY184" fmla="*/ 2020124 h 2369199"/>
                <a:gd name="connsiteX185" fmla="*/ 848594 w 2401326"/>
                <a:gd name="connsiteY185" fmla="*/ 2115540 h 2369199"/>
                <a:gd name="connsiteX186" fmla="*/ 848594 w 2401326"/>
                <a:gd name="connsiteY186" fmla="*/ 2155297 h 2369199"/>
                <a:gd name="connsiteX187" fmla="*/ 840643 w 2401326"/>
                <a:gd name="connsiteY187" fmla="*/ 2191077 h 2369199"/>
                <a:gd name="connsiteX188" fmla="*/ 848594 w 2401326"/>
                <a:gd name="connsiteY188" fmla="*/ 2214931 h 2369199"/>
                <a:gd name="connsiteX189" fmla="*/ 868472 w 2401326"/>
                <a:gd name="connsiteY189" fmla="*/ 2262639 h 2369199"/>
                <a:gd name="connsiteX190" fmla="*/ 892326 w 2401326"/>
                <a:gd name="connsiteY190" fmla="*/ 2262639 h 2369199"/>
                <a:gd name="connsiteX191" fmla="*/ 920156 w 2401326"/>
                <a:gd name="connsiteY191" fmla="*/ 2258663 h 2369199"/>
                <a:gd name="connsiteX192" fmla="*/ 959912 w 2401326"/>
                <a:gd name="connsiteY192" fmla="*/ 2238785 h 2369199"/>
                <a:gd name="connsiteX193" fmla="*/ 983766 w 2401326"/>
                <a:gd name="connsiteY193" fmla="*/ 2195053 h 2369199"/>
                <a:gd name="connsiteX194" fmla="*/ 1071231 w 2401326"/>
                <a:gd name="connsiteY194" fmla="*/ 2135418 h 2369199"/>
                <a:gd name="connsiteX195" fmla="*/ 1095085 w 2401326"/>
                <a:gd name="connsiteY195" fmla="*/ 2099637 h 2369199"/>
                <a:gd name="connsiteX196" fmla="*/ 1138817 w 2401326"/>
                <a:gd name="connsiteY196" fmla="*/ 2059881 h 2369199"/>
                <a:gd name="connsiteX197" fmla="*/ 1194476 w 2401326"/>
                <a:gd name="connsiteY197" fmla="*/ 2051930 h 2369199"/>
                <a:gd name="connsiteX198" fmla="*/ 1266038 w 2401326"/>
                <a:gd name="connsiteY198" fmla="*/ 2055905 h 2369199"/>
                <a:gd name="connsiteX199" fmla="*/ 1357478 w 2401326"/>
                <a:gd name="connsiteY199" fmla="*/ 2079759 h 2369199"/>
                <a:gd name="connsiteX200" fmla="*/ 1425064 w 2401326"/>
                <a:gd name="connsiteY200" fmla="*/ 2091686 h 2369199"/>
                <a:gd name="connsiteX201" fmla="*/ 1500601 w 2401326"/>
                <a:gd name="connsiteY201" fmla="*/ 2099637 h 2369199"/>
                <a:gd name="connsiteX202" fmla="*/ 1548309 w 2401326"/>
                <a:gd name="connsiteY202" fmla="*/ 2103613 h 2369199"/>
                <a:gd name="connsiteX203" fmla="*/ 1599992 w 2401326"/>
                <a:gd name="connsiteY203" fmla="*/ 2103613 h 2369199"/>
                <a:gd name="connsiteX204" fmla="*/ 1663603 w 2401326"/>
                <a:gd name="connsiteY204" fmla="*/ 2135418 h 2369199"/>
                <a:gd name="connsiteX205" fmla="*/ 1703359 w 2401326"/>
                <a:gd name="connsiteY205" fmla="*/ 2183126 h 2369199"/>
                <a:gd name="connsiteX206" fmla="*/ 1747092 w 2401326"/>
                <a:gd name="connsiteY206" fmla="*/ 2242761 h 2369199"/>
                <a:gd name="connsiteX207" fmla="*/ 1846483 w 2401326"/>
                <a:gd name="connsiteY207" fmla="*/ 2366006 h 2369199"/>
                <a:gd name="connsiteX208" fmla="*/ 1786848 w 2401326"/>
                <a:gd name="connsiteY208" fmla="*/ 2099638 h 2369199"/>
                <a:gd name="connsiteX209" fmla="*/ 1834556 w 2401326"/>
                <a:gd name="connsiteY209" fmla="*/ 1936636 h 2369199"/>
                <a:gd name="connsiteX210" fmla="*/ 2112852 w 2401326"/>
                <a:gd name="connsiteY210" fmla="*/ 1920734 h 2369199"/>
                <a:gd name="connsiteX211" fmla="*/ 2299707 w 2401326"/>
                <a:gd name="connsiteY211" fmla="*/ 1873026 h 2369199"/>
                <a:gd name="connsiteX212" fmla="*/ 2319584 w 2401326"/>
                <a:gd name="connsiteY212" fmla="*/ 1721950 h 2369199"/>
                <a:gd name="connsiteX213" fmla="*/ 2399098 w 2401326"/>
                <a:gd name="connsiteY213" fmla="*/ 1662316 h 2369199"/>
                <a:gd name="connsiteX214" fmla="*/ 2232120 w 2401326"/>
                <a:gd name="connsiteY214" fmla="*/ 1678218 h 2369199"/>
                <a:gd name="connsiteX215" fmla="*/ 2053217 w 2401326"/>
                <a:gd name="connsiteY215" fmla="*/ 1662316 h 2369199"/>
                <a:gd name="connsiteX216" fmla="*/ 1846483 w 2401326"/>
                <a:gd name="connsiteY216" fmla="*/ 1459557 h 2369199"/>
                <a:gd name="connsiteX217" fmla="*/ 1747092 w 2401326"/>
                <a:gd name="connsiteY217" fmla="*/ 1312458 h 2369199"/>
                <a:gd name="connsiteX218" fmla="*/ 1705906 w 2401326"/>
                <a:gd name="connsiteY218" fmla="*/ 1203522 h 2369199"/>
                <a:gd name="connsiteX219" fmla="*/ 1641613 w 2401326"/>
                <a:gd name="connsiteY219" fmla="*/ 1127322 h 2369199"/>
                <a:gd name="connsiteX220" fmla="*/ 1563031 w 2401326"/>
                <a:gd name="connsiteY220" fmla="*/ 1101129 h 2369199"/>
                <a:gd name="connsiteX221" fmla="*/ 1487431 w 2401326"/>
                <a:gd name="connsiteY221" fmla="*/ 1192339 h 2369199"/>
                <a:gd name="connsiteX0" fmla="*/ 1504577 w 2401326"/>
                <a:gd name="connsiteY0" fmla="*/ 1193189 h 2369199"/>
                <a:gd name="connsiteX1" fmla="*/ 1440966 w 2401326"/>
                <a:gd name="connsiteY1" fmla="*/ 1197164 h 2369199"/>
                <a:gd name="connsiteX2" fmla="*/ 1377356 w 2401326"/>
                <a:gd name="connsiteY2" fmla="*/ 1209091 h 2369199"/>
                <a:gd name="connsiteX3" fmla="*/ 1325672 w 2401326"/>
                <a:gd name="connsiteY3" fmla="*/ 1181262 h 2369199"/>
                <a:gd name="connsiteX4" fmla="*/ 1321697 w 2401326"/>
                <a:gd name="connsiteY4" fmla="*/ 1121627 h 2369199"/>
                <a:gd name="connsiteX5" fmla="*/ 1357478 w 2401326"/>
                <a:gd name="connsiteY5" fmla="*/ 1073919 h 2369199"/>
                <a:gd name="connsiteX6" fmla="*/ 1401210 w 2401326"/>
                <a:gd name="connsiteY6" fmla="*/ 1042114 h 2369199"/>
                <a:gd name="connsiteX7" fmla="*/ 1433015 w 2401326"/>
                <a:gd name="connsiteY7" fmla="*/ 994406 h 2369199"/>
                <a:gd name="connsiteX8" fmla="*/ 1448918 w 2401326"/>
                <a:gd name="connsiteY8" fmla="*/ 930796 h 2369199"/>
                <a:gd name="connsiteX9" fmla="*/ 1448918 w 2401326"/>
                <a:gd name="connsiteY9" fmla="*/ 910917 h 2369199"/>
                <a:gd name="connsiteX10" fmla="*/ 1496625 w 2401326"/>
                <a:gd name="connsiteY10" fmla="*/ 898990 h 2369199"/>
                <a:gd name="connsiteX11" fmla="*/ 1576138 w 2401326"/>
                <a:gd name="connsiteY11" fmla="*/ 883088 h 2369199"/>
                <a:gd name="connsiteX12" fmla="*/ 1643725 w 2401326"/>
                <a:gd name="connsiteY12" fmla="*/ 851283 h 2369199"/>
                <a:gd name="connsiteX13" fmla="*/ 1699384 w 2401326"/>
                <a:gd name="connsiteY13" fmla="*/ 811526 h 2369199"/>
                <a:gd name="connsiteX14" fmla="*/ 1755043 w 2401326"/>
                <a:gd name="connsiteY14" fmla="*/ 728037 h 2369199"/>
                <a:gd name="connsiteX15" fmla="*/ 1766970 w 2401326"/>
                <a:gd name="connsiteY15" fmla="*/ 700208 h 2369199"/>
                <a:gd name="connsiteX16" fmla="*/ 1766970 w 2401326"/>
                <a:gd name="connsiteY16" fmla="*/ 656476 h 2369199"/>
                <a:gd name="connsiteX17" fmla="*/ 1735165 w 2401326"/>
                <a:gd name="connsiteY17" fmla="*/ 644549 h 2369199"/>
                <a:gd name="connsiteX18" fmla="*/ 1715286 w 2401326"/>
                <a:gd name="connsiteY18" fmla="*/ 636597 h 2369199"/>
                <a:gd name="connsiteX19" fmla="*/ 1703359 w 2401326"/>
                <a:gd name="connsiteY19" fmla="*/ 644549 h 2369199"/>
                <a:gd name="connsiteX20" fmla="*/ 1659627 w 2401326"/>
                <a:gd name="connsiteY20" fmla="*/ 680330 h 2369199"/>
                <a:gd name="connsiteX21" fmla="*/ 1619871 w 2401326"/>
                <a:gd name="connsiteY21" fmla="*/ 708159 h 2369199"/>
                <a:gd name="connsiteX22" fmla="*/ 1568187 w 2401326"/>
                <a:gd name="connsiteY22" fmla="*/ 716110 h 2369199"/>
                <a:gd name="connsiteX23" fmla="*/ 1524455 w 2401326"/>
                <a:gd name="connsiteY23" fmla="*/ 724062 h 2369199"/>
                <a:gd name="connsiteX24" fmla="*/ 1488674 w 2401326"/>
                <a:gd name="connsiteY24" fmla="*/ 724062 h 2369199"/>
                <a:gd name="connsiteX25" fmla="*/ 1452893 w 2401326"/>
                <a:gd name="connsiteY25" fmla="*/ 716110 h 2369199"/>
                <a:gd name="connsiteX26" fmla="*/ 1456869 w 2401326"/>
                <a:gd name="connsiteY26" fmla="*/ 684305 h 2369199"/>
                <a:gd name="connsiteX27" fmla="*/ 1472772 w 2401326"/>
                <a:gd name="connsiteY27" fmla="*/ 656476 h 2369199"/>
                <a:gd name="connsiteX28" fmla="*/ 1484698 w 2401326"/>
                <a:gd name="connsiteY28" fmla="*/ 624670 h 2369199"/>
                <a:gd name="connsiteX29" fmla="*/ 1484698 w 2401326"/>
                <a:gd name="connsiteY29" fmla="*/ 604792 h 2369199"/>
                <a:gd name="connsiteX30" fmla="*/ 1528431 w 2401326"/>
                <a:gd name="connsiteY30" fmla="*/ 561060 h 2369199"/>
                <a:gd name="connsiteX31" fmla="*/ 1544333 w 2401326"/>
                <a:gd name="connsiteY31" fmla="*/ 525279 h 2369199"/>
                <a:gd name="connsiteX32" fmla="*/ 1540358 w 2401326"/>
                <a:gd name="connsiteY32" fmla="*/ 465644 h 2369199"/>
                <a:gd name="connsiteX33" fmla="*/ 1508552 w 2401326"/>
                <a:gd name="connsiteY33" fmla="*/ 429863 h 2369199"/>
                <a:gd name="connsiteX34" fmla="*/ 1500601 w 2401326"/>
                <a:gd name="connsiteY34" fmla="*/ 406010 h 2369199"/>
                <a:gd name="connsiteX35" fmla="*/ 1508552 w 2401326"/>
                <a:gd name="connsiteY35" fmla="*/ 378180 h 2369199"/>
                <a:gd name="connsiteX36" fmla="*/ 1492650 w 2401326"/>
                <a:gd name="connsiteY36" fmla="*/ 346375 h 2369199"/>
                <a:gd name="connsiteX37" fmla="*/ 1444942 w 2401326"/>
                <a:gd name="connsiteY37" fmla="*/ 334448 h 2369199"/>
                <a:gd name="connsiteX38" fmla="*/ 1357478 w 2401326"/>
                <a:gd name="connsiteY38" fmla="*/ 342399 h 2369199"/>
                <a:gd name="connsiteX39" fmla="*/ 1309770 w 2401326"/>
                <a:gd name="connsiteY39" fmla="*/ 342399 h 2369199"/>
                <a:gd name="connsiteX40" fmla="*/ 1281940 w 2401326"/>
                <a:gd name="connsiteY40" fmla="*/ 342399 h 2369199"/>
                <a:gd name="connsiteX41" fmla="*/ 1214354 w 2401326"/>
                <a:gd name="connsiteY41" fmla="*/ 322521 h 2369199"/>
                <a:gd name="connsiteX42" fmla="*/ 1138817 w 2401326"/>
                <a:gd name="connsiteY42" fmla="*/ 274813 h 2369199"/>
                <a:gd name="connsiteX43" fmla="*/ 1055328 w 2401326"/>
                <a:gd name="connsiteY43" fmla="*/ 258910 h 2369199"/>
                <a:gd name="connsiteX44" fmla="*/ 991718 w 2401326"/>
                <a:gd name="connsiteY44" fmla="*/ 250959 h 2369199"/>
                <a:gd name="connsiteX45" fmla="*/ 936058 w 2401326"/>
                <a:gd name="connsiteY45" fmla="*/ 254935 h 2369199"/>
                <a:gd name="connsiteX46" fmla="*/ 896302 w 2401326"/>
                <a:gd name="connsiteY46" fmla="*/ 250959 h 2369199"/>
                <a:gd name="connsiteX47" fmla="*/ 880399 w 2401326"/>
                <a:gd name="connsiteY47" fmla="*/ 243008 h 2369199"/>
                <a:gd name="connsiteX48" fmla="*/ 852570 w 2401326"/>
                <a:gd name="connsiteY48" fmla="*/ 231081 h 2369199"/>
                <a:gd name="connsiteX49" fmla="*/ 848594 w 2401326"/>
                <a:gd name="connsiteY49" fmla="*/ 167470 h 2369199"/>
                <a:gd name="connsiteX50" fmla="*/ 844618 w 2401326"/>
                <a:gd name="connsiteY50" fmla="*/ 115787 h 2369199"/>
                <a:gd name="connsiteX51" fmla="*/ 844618 w 2401326"/>
                <a:gd name="connsiteY51" fmla="*/ 87957 h 2369199"/>
                <a:gd name="connsiteX52" fmla="*/ 844618 w 2401326"/>
                <a:gd name="connsiteY52" fmla="*/ 80006 h 2369199"/>
                <a:gd name="connsiteX53" fmla="*/ 816789 w 2401326"/>
                <a:gd name="connsiteY53" fmla="*/ 68079 h 2369199"/>
                <a:gd name="connsiteX54" fmla="*/ 804862 w 2401326"/>
                <a:gd name="connsiteY54" fmla="*/ 60128 h 2369199"/>
                <a:gd name="connsiteX55" fmla="*/ 788959 w 2401326"/>
                <a:gd name="connsiteY55" fmla="*/ 36274 h 2369199"/>
                <a:gd name="connsiteX56" fmla="*/ 777032 w 2401326"/>
                <a:gd name="connsiteY56" fmla="*/ 12420 h 2369199"/>
                <a:gd name="connsiteX57" fmla="*/ 741252 w 2401326"/>
                <a:gd name="connsiteY57" fmla="*/ 493 h 2369199"/>
                <a:gd name="connsiteX58" fmla="*/ 717398 w 2401326"/>
                <a:gd name="connsiteY58" fmla="*/ 28323 h 2369199"/>
                <a:gd name="connsiteX59" fmla="*/ 705471 w 2401326"/>
                <a:gd name="connsiteY59" fmla="*/ 68079 h 2369199"/>
                <a:gd name="connsiteX60" fmla="*/ 701495 w 2401326"/>
                <a:gd name="connsiteY60" fmla="*/ 107836 h 2369199"/>
                <a:gd name="connsiteX61" fmla="*/ 677641 w 2401326"/>
                <a:gd name="connsiteY61" fmla="*/ 131690 h 2369199"/>
                <a:gd name="connsiteX62" fmla="*/ 673665 w 2401326"/>
                <a:gd name="connsiteY62" fmla="*/ 139641 h 2369199"/>
                <a:gd name="connsiteX63" fmla="*/ 641860 w 2401326"/>
                <a:gd name="connsiteY63" fmla="*/ 139641 h 2369199"/>
                <a:gd name="connsiteX64" fmla="*/ 625958 w 2401326"/>
                <a:gd name="connsiteY64" fmla="*/ 99884 h 2369199"/>
                <a:gd name="connsiteX65" fmla="*/ 610055 w 2401326"/>
                <a:gd name="connsiteY65" fmla="*/ 64103 h 2369199"/>
                <a:gd name="connsiteX66" fmla="*/ 590177 w 2401326"/>
                <a:gd name="connsiteY66" fmla="*/ 52177 h 2369199"/>
                <a:gd name="connsiteX67" fmla="*/ 566323 w 2401326"/>
                <a:gd name="connsiteY67" fmla="*/ 40250 h 2369199"/>
                <a:gd name="connsiteX68" fmla="*/ 542469 w 2401326"/>
                <a:gd name="connsiteY68" fmla="*/ 40250 h 2369199"/>
                <a:gd name="connsiteX69" fmla="*/ 510664 w 2401326"/>
                <a:gd name="connsiteY69" fmla="*/ 60128 h 2369199"/>
                <a:gd name="connsiteX70" fmla="*/ 502712 w 2401326"/>
                <a:gd name="connsiteY70" fmla="*/ 64103 h 2369199"/>
                <a:gd name="connsiteX71" fmla="*/ 486810 w 2401326"/>
                <a:gd name="connsiteY71" fmla="*/ 83982 h 2369199"/>
                <a:gd name="connsiteX72" fmla="*/ 470907 w 2401326"/>
                <a:gd name="connsiteY72" fmla="*/ 80006 h 2369199"/>
                <a:gd name="connsiteX73" fmla="*/ 451029 w 2401326"/>
                <a:gd name="connsiteY73" fmla="*/ 80006 h 2369199"/>
                <a:gd name="connsiteX74" fmla="*/ 431151 w 2401326"/>
                <a:gd name="connsiteY74" fmla="*/ 107836 h 2369199"/>
                <a:gd name="connsiteX75" fmla="*/ 427175 w 2401326"/>
                <a:gd name="connsiteY75" fmla="*/ 155543 h 2369199"/>
                <a:gd name="connsiteX76" fmla="*/ 435126 w 2401326"/>
                <a:gd name="connsiteY76" fmla="*/ 191324 h 2369199"/>
                <a:gd name="connsiteX77" fmla="*/ 431151 w 2401326"/>
                <a:gd name="connsiteY77" fmla="*/ 215178 h 2369199"/>
                <a:gd name="connsiteX78" fmla="*/ 427175 w 2401326"/>
                <a:gd name="connsiteY78" fmla="*/ 227105 h 2369199"/>
                <a:gd name="connsiteX79" fmla="*/ 391394 w 2401326"/>
                <a:gd name="connsiteY79" fmla="*/ 223130 h 2369199"/>
                <a:gd name="connsiteX80" fmla="*/ 375492 w 2401326"/>
                <a:gd name="connsiteY80" fmla="*/ 191324 h 2369199"/>
                <a:gd name="connsiteX81" fmla="*/ 339711 w 2401326"/>
                <a:gd name="connsiteY81" fmla="*/ 135665 h 2369199"/>
                <a:gd name="connsiteX82" fmla="*/ 331759 w 2401326"/>
                <a:gd name="connsiteY82" fmla="*/ 107836 h 2369199"/>
                <a:gd name="connsiteX83" fmla="*/ 315857 w 2401326"/>
                <a:gd name="connsiteY83" fmla="*/ 60128 h 2369199"/>
                <a:gd name="connsiteX84" fmla="*/ 299954 w 2401326"/>
                <a:gd name="connsiteY84" fmla="*/ 20371 h 2369199"/>
                <a:gd name="connsiteX85" fmla="*/ 280076 w 2401326"/>
                <a:gd name="connsiteY85" fmla="*/ 16396 h 2369199"/>
                <a:gd name="connsiteX86" fmla="*/ 260198 w 2401326"/>
                <a:gd name="connsiteY86" fmla="*/ 32298 h 2369199"/>
                <a:gd name="connsiteX87" fmla="*/ 240319 w 2401326"/>
                <a:gd name="connsiteY87" fmla="*/ 72055 h 2369199"/>
                <a:gd name="connsiteX88" fmla="*/ 232368 w 2401326"/>
                <a:gd name="connsiteY88" fmla="*/ 103860 h 2369199"/>
                <a:gd name="connsiteX89" fmla="*/ 232368 w 2401326"/>
                <a:gd name="connsiteY89" fmla="*/ 127714 h 2369199"/>
                <a:gd name="connsiteX90" fmla="*/ 204538 w 2401326"/>
                <a:gd name="connsiteY90" fmla="*/ 127714 h 2369199"/>
                <a:gd name="connsiteX91" fmla="*/ 212490 w 2401326"/>
                <a:gd name="connsiteY91" fmla="*/ 171446 h 2369199"/>
                <a:gd name="connsiteX92" fmla="*/ 220441 w 2401326"/>
                <a:gd name="connsiteY92" fmla="*/ 223130 h 2369199"/>
                <a:gd name="connsiteX93" fmla="*/ 220441 w 2401326"/>
                <a:gd name="connsiteY93" fmla="*/ 262886 h 2369199"/>
                <a:gd name="connsiteX94" fmla="*/ 224417 w 2401326"/>
                <a:gd name="connsiteY94" fmla="*/ 306618 h 2369199"/>
                <a:gd name="connsiteX95" fmla="*/ 228392 w 2401326"/>
                <a:gd name="connsiteY95" fmla="*/ 342399 h 2369199"/>
                <a:gd name="connsiteX96" fmla="*/ 224417 w 2401326"/>
                <a:gd name="connsiteY96" fmla="*/ 382156 h 2369199"/>
                <a:gd name="connsiteX97" fmla="*/ 220441 w 2401326"/>
                <a:gd name="connsiteY97" fmla="*/ 406010 h 2369199"/>
                <a:gd name="connsiteX98" fmla="*/ 196587 w 2401326"/>
                <a:gd name="connsiteY98" fmla="*/ 409985 h 2369199"/>
                <a:gd name="connsiteX99" fmla="*/ 172733 w 2401326"/>
                <a:gd name="connsiteY99" fmla="*/ 409985 h 2369199"/>
                <a:gd name="connsiteX100" fmla="*/ 132977 w 2401326"/>
                <a:gd name="connsiteY100" fmla="*/ 394083 h 2369199"/>
                <a:gd name="connsiteX101" fmla="*/ 117074 w 2401326"/>
                <a:gd name="connsiteY101" fmla="*/ 394083 h 2369199"/>
                <a:gd name="connsiteX102" fmla="*/ 97196 w 2401326"/>
                <a:gd name="connsiteY102" fmla="*/ 413961 h 2369199"/>
                <a:gd name="connsiteX103" fmla="*/ 97196 w 2401326"/>
                <a:gd name="connsiteY103" fmla="*/ 429863 h 2369199"/>
                <a:gd name="connsiteX104" fmla="*/ 105147 w 2401326"/>
                <a:gd name="connsiteY104" fmla="*/ 465644 h 2369199"/>
                <a:gd name="connsiteX105" fmla="*/ 129001 w 2401326"/>
                <a:gd name="connsiteY105" fmla="*/ 493474 h 2369199"/>
                <a:gd name="connsiteX106" fmla="*/ 132977 w 2401326"/>
                <a:gd name="connsiteY106" fmla="*/ 513352 h 2369199"/>
                <a:gd name="connsiteX107" fmla="*/ 140928 w 2401326"/>
                <a:gd name="connsiteY107" fmla="*/ 553109 h 2369199"/>
                <a:gd name="connsiteX108" fmla="*/ 144904 w 2401326"/>
                <a:gd name="connsiteY108" fmla="*/ 580938 h 2369199"/>
                <a:gd name="connsiteX109" fmla="*/ 140928 w 2401326"/>
                <a:gd name="connsiteY109" fmla="*/ 596841 h 2369199"/>
                <a:gd name="connsiteX110" fmla="*/ 101172 w 2401326"/>
                <a:gd name="connsiteY110" fmla="*/ 604792 h 2369199"/>
                <a:gd name="connsiteX111" fmla="*/ 73342 w 2401326"/>
                <a:gd name="connsiteY111" fmla="*/ 608768 h 2369199"/>
                <a:gd name="connsiteX112" fmla="*/ 45512 w 2401326"/>
                <a:gd name="connsiteY112" fmla="*/ 620695 h 2369199"/>
                <a:gd name="connsiteX113" fmla="*/ 33585 w 2401326"/>
                <a:gd name="connsiteY113" fmla="*/ 648524 h 2369199"/>
                <a:gd name="connsiteX114" fmla="*/ 61415 w 2401326"/>
                <a:gd name="connsiteY114" fmla="*/ 668403 h 2369199"/>
                <a:gd name="connsiteX115" fmla="*/ 97196 w 2401326"/>
                <a:gd name="connsiteY115" fmla="*/ 684305 h 2369199"/>
                <a:gd name="connsiteX116" fmla="*/ 113098 w 2401326"/>
                <a:gd name="connsiteY116" fmla="*/ 704183 h 2369199"/>
                <a:gd name="connsiteX117" fmla="*/ 121050 w 2401326"/>
                <a:gd name="connsiteY117" fmla="*/ 732013 h 2369199"/>
                <a:gd name="connsiteX118" fmla="*/ 129001 w 2401326"/>
                <a:gd name="connsiteY118" fmla="*/ 771770 h 2369199"/>
                <a:gd name="connsiteX119" fmla="*/ 121050 w 2401326"/>
                <a:gd name="connsiteY119" fmla="*/ 799599 h 2369199"/>
                <a:gd name="connsiteX120" fmla="*/ 97196 w 2401326"/>
                <a:gd name="connsiteY120" fmla="*/ 807550 h 2369199"/>
                <a:gd name="connsiteX121" fmla="*/ 53464 w 2401326"/>
                <a:gd name="connsiteY121" fmla="*/ 807550 h 2369199"/>
                <a:gd name="connsiteX122" fmla="*/ 21658 w 2401326"/>
                <a:gd name="connsiteY122" fmla="*/ 827429 h 2369199"/>
                <a:gd name="connsiteX123" fmla="*/ 25634 w 2401326"/>
                <a:gd name="connsiteY123" fmla="*/ 859234 h 2369199"/>
                <a:gd name="connsiteX124" fmla="*/ 53464 w 2401326"/>
                <a:gd name="connsiteY124" fmla="*/ 867185 h 2369199"/>
                <a:gd name="connsiteX125" fmla="*/ 93220 w 2401326"/>
                <a:gd name="connsiteY125" fmla="*/ 887063 h 2369199"/>
                <a:gd name="connsiteX126" fmla="*/ 121050 w 2401326"/>
                <a:gd name="connsiteY126" fmla="*/ 914893 h 2369199"/>
                <a:gd name="connsiteX127" fmla="*/ 121050 w 2401326"/>
                <a:gd name="connsiteY127" fmla="*/ 942723 h 2369199"/>
                <a:gd name="connsiteX128" fmla="*/ 105147 w 2401326"/>
                <a:gd name="connsiteY128" fmla="*/ 974528 h 2369199"/>
                <a:gd name="connsiteX129" fmla="*/ 85269 w 2401326"/>
                <a:gd name="connsiteY129" fmla="*/ 1002357 h 2369199"/>
                <a:gd name="connsiteX130" fmla="*/ 61415 w 2401326"/>
                <a:gd name="connsiteY130" fmla="*/ 1018260 h 2369199"/>
                <a:gd name="connsiteX131" fmla="*/ 13707 w 2401326"/>
                <a:gd name="connsiteY131" fmla="*/ 1018260 h 2369199"/>
                <a:gd name="connsiteX132" fmla="*/ 1780 w 2401326"/>
                <a:gd name="connsiteY132" fmla="*/ 1061992 h 2369199"/>
                <a:gd name="connsiteX133" fmla="*/ 45512 w 2401326"/>
                <a:gd name="connsiteY133" fmla="*/ 1077895 h 2369199"/>
                <a:gd name="connsiteX134" fmla="*/ 89245 w 2401326"/>
                <a:gd name="connsiteY134" fmla="*/ 1085846 h 2369199"/>
                <a:gd name="connsiteX135" fmla="*/ 105147 w 2401326"/>
                <a:gd name="connsiteY135" fmla="*/ 1105724 h 2369199"/>
                <a:gd name="connsiteX136" fmla="*/ 121050 w 2401326"/>
                <a:gd name="connsiteY136" fmla="*/ 1137530 h 2369199"/>
                <a:gd name="connsiteX137" fmla="*/ 121050 w 2401326"/>
                <a:gd name="connsiteY137" fmla="*/ 1177286 h 2369199"/>
                <a:gd name="connsiteX138" fmla="*/ 97196 w 2401326"/>
                <a:gd name="connsiteY138" fmla="*/ 1189213 h 2369199"/>
                <a:gd name="connsiteX139" fmla="*/ 69366 w 2401326"/>
                <a:gd name="connsiteY139" fmla="*/ 1209091 h 2369199"/>
                <a:gd name="connsiteX140" fmla="*/ 69366 w 2401326"/>
                <a:gd name="connsiteY140" fmla="*/ 1236921 h 2369199"/>
                <a:gd name="connsiteX141" fmla="*/ 105147 w 2401326"/>
                <a:gd name="connsiteY141" fmla="*/ 1256799 h 2369199"/>
                <a:gd name="connsiteX142" fmla="*/ 160806 w 2401326"/>
                <a:gd name="connsiteY142" fmla="*/ 1264750 h 2369199"/>
                <a:gd name="connsiteX143" fmla="*/ 192612 w 2401326"/>
                <a:gd name="connsiteY143" fmla="*/ 1272702 h 2369199"/>
                <a:gd name="connsiteX144" fmla="*/ 228392 w 2401326"/>
                <a:gd name="connsiteY144" fmla="*/ 1272702 h 2369199"/>
                <a:gd name="connsiteX145" fmla="*/ 248271 w 2401326"/>
                <a:gd name="connsiteY145" fmla="*/ 1296556 h 2369199"/>
                <a:gd name="connsiteX146" fmla="*/ 236344 w 2401326"/>
                <a:gd name="connsiteY146" fmla="*/ 1316434 h 2369199"/>
                <a:gd name="connsiteX147" fmla="*/ 192612 w 2401326"/>
                <a:gd name="connsiteY147" fmla="*/ 1352215 h 2369199"/>
                <a:gd name="connsiteX148" fmla="*/ 176709 w 2401326"/>
                <a:gd name="connsiteY148" fmla="*/ 1384020 h 2369199"/>
                <a:gd name="connsiteX149" fmla="*/ 176709 w 2401326"/>
                <a:gd name="connsiteY149" fmla="*/ 1403898 h 2369199"/>
                <a:gd name="connsiteX150" fmla="*/ 200563 w 2401326"/>
                <a:gd name="connsiteY150" fmla="*/ 1423777 h 2369199"/>
                <a:gd name="connsiteX151" fmla="*/ 260198 w 2401326"/>
                <a:gd name="connsiteY151" fmla="*/ 1427752 h 2369199"/>
                <a:gd name="connsiteX152" fmla="*/ 299954 w 2401326"/>
                <a:gd name="connsiteY152" fmla="*/ 1419801 h 2369199"/>
                <a:gd name="connsiteX153" fmla="*/ 311881 w 2401326"/>
                <a:gd name="connsiteY153" fmla="*/ 1419801 h 2369199"/>
                <a:gd name="connsiteX154" fmla="*/ 343686 w 2401326"/>
                <a:gd name="connsiteY154" fmla="*/ 1439679 h 2369199"/>
                <a:gd name="connsiteX155" fmla="*/ 335735 w 2401326"/>
                <a:gd name="connsiteY155" fmla="*/ 1467509 h 2369199"/>
                <a:gd name="connsiteX156" fmla="*/ 299954 w 2401326"/>
                <a:gd name="connsiteY156" fmla="*/ 1479436 h 2369199"/>
                <a:gd name="connsiteX157" fmla="*/ 288027 w 2401326"/>
                <a:gd name="connsiteY157" fmla="*/ 1519192 h 2369199"/>
                <a:gd name="connsiteX158" fmla="*/ 288027 w 2401326"/>
                <a:gd name="connsiteY158" fmla="*/ 1543046 h 2369199"/>
                <a:gd name="connsiteX159" fmla="*/ 303930 w 2401326"/>
                <a:gd name="connsiteY159" fmla="*/ 1566900 h 2369199"/>
                <a:gd name="connsiteX160" fmla="*/ 339711 w 2401326"/>
                <a:gd name="connsiteY160" fmla="*/ 1582803 h 2369199"/>
                <a:gd name="connsiteX161" fmla="*/ 379467 w 2401326"/>
                <a:gd name="connsiteY161" fmla="*/ 1582803 h 2369199"/>
                <a:gd name="connsiteX162" fmla="*/ 395370 w 2401326"/>
                <a:gd name="connsiteY162" fmla="*/ 1578827 h 2369199"/>
                <a:gd name="connsiteX163" fmla="*/ 435126 w 2401326"/>
                <a:gd name="connsiteY163" fmla="*/ 1582803 h 2369199"/>
                <a:gd name="connsiteX164" fmla="*/ 451029 w 2401326"/>
                <a:gd name="connsiteY164" fmla="*/ 1610632 h 2369199"/>
                <a:gd name="connsiteX165" fmla="*/ 419224 w 2401326"/>
                <a:gd name="connsiteY165" fmla="*/ 1654364 h 2369199"/>
                <a:gd name="connsiteX166" fmla="*/ 391394 w 2401326"/>
                <a:gd name="connsiteY166" fmla="*/ 1682194 h 2369199"/>
                <a:gd name="connsiteX167" fmla="*/ 379467 w 2401326"/>
                <a:gd name="connsiteY167" fmla="*/ 1713999 h 2369199"/>
                <a:gd name="connsiteX168" fmla="*/ 387418 w 2401326"/>
                <a:gd name="connsiteY168" fmla="*/ 1725926 h 2369199"/>
                <a:gd name="connsiteX169" fmla="*/ 415248 w 2401326"/>
                <a:gd name="connsiteY169" fmla="*/ 1741829 h 2369199"/>
                <a:gd name="connsiteX170" fmla="*/ 447053 w 2401326"/>
                <a:gd name="connsiteY170" fmla="*/ 1753756 h 2369199"/>
                <a:gd name="connsiteX171" fmla="*/ 462956 w 2401326"/>
                <a:gd name="connsiteY171" fmla="*/ 1773634 h 2369199"/>
                <a:gd name="connsiteX172" fmla="*/ 490785 w 2401326"/>
                <a:gd name="connsiteY172" fmla="*/ 1793512 h 2369199"/>
                <a:gd name="connsiteX173" fmla="*/ 530542 w 2401326"/>
                <a:gd name="connsiteY173" fmla="*/ 1801463 h 2369199"/>
                <a:gd name="connsiteX174" fmla="*/ 550420 w 2401326"/>
                <a:gd name="connsiteY174" fmla="*/ 1805439 h 2369199"/>
                <a:gd name="connsiteX175" fmla="*/ 558372 w 2401326"/>
                <a:gd name="connsiteY175" fmla="*/ 1841220 h 2369199"/>
                <a:gd name="connsiteX176" fmla="*/ 562347 w 2401326"/>
                <a:gd name="connsiteY176" fmla="*/ 1873025 h 2369199"/>
                <a:gd name="connsiteX177" fmla="*/ 574274 w 2401326"/>
                <a:gd name="connsiteY177" fmla="*/ 1904830 h 2369199"/>
                <a:gd name="connsiteX178" fmla="*/ 578250 w 2401326"/>
                <a:gd name="connsiteY178" fmla="*/ 1920733 h 2369199"/>
                <a:gd name="connsiteX179" fmla="*/ 602104 w 2401326"/>
                <a:gd name="connsiteY179" fmla="*/ 1920733 h 2369199"/>
                <a:gd name="connsiteX180" fmla="*/ 618006 w 2401326"/>
                <a:gd name="connsiteY180" fmla="*/ 1908806 h 2369199"/>
                <a:gd name="connsiteX181" fmla="*/ 649812 w 2401326"/>
                <a:gd name="connsiteY181" fmla="*/ 1916757 h 2369199"/>
                <a:gd name="connsiteX182" fmla="*/ 717398 w 2401326"/>
                <a:gd name="connsiteY182" fmla="*/ 1932660 h 2369199"/>
                <a:gd name="connsiteX183" fmla="*/ 773057 w 2401326"/>
                <a:gd name="connsiteY183" fmla="*/ 1980368 h 2369199"/>
                <a:gd name="connsiteX184" fmla="*/ 812813 w 2401326"/>
                <a:gd name="connsiteY184" fmla="*/ 2020124 h 2369199"/>
                <a:gd name="connsiteX185" fmla="*/ 848594 w 2401326"/>
                <a:gd name="connsiteY185" fmla="*/ 2115540 h 2369199"/>
                <a:gd name="connsiteX186" fmla="*/ 848594 w 2401326"/>
                <a:gd name="connsiteY186" fmla="*/ 2155297 h 2369199"/>
                <a:gd name="connsiteX187" fmla="*/ 840643 w 2401326"/>
                <a:gd name="connsiteY187" fmla="*/ 2191077 h 2369199"/>
                <a:gd name="connsiteX188" fmla="*/ 848594 w 2401326"/>
                <a:gd name="connsiteY188" fmla="*/ 2214931 h 2369199"/>
                <a:gd name="connsiteX189" fmla="*/ 868472 w 2401326"/>
                <a:gd name="connsiteY189" fmla="*/ 2262639 h 2369199"/>
                <a:gd name="connsiteX190" fmla="*/ 892326 w 2401326"/>
                <a:gd name="connsiteY190" fmla="*/ 2262639 h 2369199"/>
                <a:gd name="connsiteX191" fmla="*/ 920156 w 2401326"/>
                <a:gd name="connsiteY191" fmla="*/ 2258663 h 2369199"/>
                <a:gd name="connsiteX192" fmla="*/ 959912 w 2401326"/>
                <a:gd name="connsiteY192" fmla="*/ 2238785 h 2369199"/>
                <a:gd name="connsiteX193" fmla="*/ 983766 w 2401326"/>
                <a:gd name="connsiteY193" fmla="*/ 2195053 h 2369199"/>
                <a:gd name="connsiteX194" fmla="*/ 1071231 w 2401326"/>
                <a:gd name="connsiteY194" fmla="*/ 2135418 h 2369199"/>
                <a:gd name="connsiteX195" fmla="*/ 1095085 w 2401326"/>
                <a:gd name="connsiteY195" fmla="*/ 2099637 h 2369199"/>
                <a:gd name="connsiteX196" fmla="*/ 1138817 w 2401326"/>
                <a:gd name="connsiteY196" fmla="*/ 2059881 h 2369199"/>
                <a:gd name="connsiteX197" fmla="*/ 1194476 w 2401326"/>
                <a:gd name="connsiteY197" fmla="*/ 2051930 h 2369199"/>
                <a:gd name="connsiteX198" fmla="*/ 1266038 w 2401326"/>
                <a:gd name="connsiteY198" fmla="*/ 2055905 h 2369199"/>
                <a:gd name="connsiteX199" fmla="*/ 1357478 w 2401326"/>
                <a:gd name="connsiteY199" fmla="*/ 2079759 h 2369199"/>
                <a:gd name="connsiteX200" fmla="*/ 1425064 w 2401326"/>
                <a:gd name="connsiteY200" fmla="*/ 2091686 h 2369199"/>
                <a:gd name="connsiteX201" fmla="*/ 1500601 w 2401326"/>
                <a:gd name="connsiteY201" fmla="*/ 2099637 h 2369199"/>
                <a:gd name="connsiteX202" fmla="*/ 1548309 w 2401326"/>
                <a:gd name="connsiteY202" fmla="*/ 2103613 h 2369199"/>
                <a:gd name="connsiteX203" fmla="*/ 1599992 w 2401326"/>
                <a:gd name="connsiteY203" fmla="*/ 2103613 h 2369199"/>
                <a:gd name="connsiteX204" fmla="*/ 1663603 w 2401326"/>
                <a:gd name="connsiteY204" fmla="*/ 2135418 h 2369199"/>
                <a:gd name="connsiteX205" fmla="*/ 1703359 w 2401326"/>
                <a:gd name="connsiteY205" fmla="*/ 2183126 h 2369199"/>
                <a:gd name="connsiteX206" fmla="*/ 1747092 w 2401326"/>
                <a:gd name="connsiteY206" fmla="*/ 2242761 h 2369199"/>
                <a:gd name="connsiteX207" fmla="*/ 1846483 w 2401326"/>
                <a:gd name="connsiteY207" fmla="*/ 2366006 h 2369199"/>
                <a:gd name="connsiteX208" fmla="*/ 1786848 w 2401326"/>
                <a:gd name="connsiteY208" fmla="*/ 2099638 h 2369199"/>
                <a:gd name="connsiteX209" fmla="*/ 1834556 w 2401326"/>
                <a:gd name="connsiteY209" fmla="*/ 1936636 h 2369199"/>
                <a:gd name="connsiteX210" fmla="*/ 2112852 w 2401326"/>
                <a:gd name="connsiteY210" fmla="*/ 1920734 h 2369199"/>
                <a:gd name="connsiteX211" fmla="*/ 2299707 w 2401326"/>
                <a:gd name="connsiteY211" fmla="*/ 1873026 h 2369199"/>
                <a:gd name="connsiteX212" fmla="*/ 2319584 w 2401326"/>
                <a:gd name="connsiteY212" fmla="*/ 1721950 h 2369199"/>
                <a:gd name="connsiteX213" fmla="*/ 2399098 w 2401326"/>
                <a:gd name="connsiteY213" fmla="*/ 1662316 h 2369199"/>
                <a:gd name="connsiteX214" fmla="*/ 2232120 w 2401326"/>
                <a:gd name="connsiteY214" fmla="*/ 1678218 h 2369199"/>
                <a:gd name="connsiteX215" fmla="*/ 2053217 w 2401326"/>
                <a:gd name="connsiteY215" fmla="*/ 1662316 h 2369199"/>
                <a:gd name="connsiteX216" fmla="*/ 1846483 w 2401326"/>
                <a:gd name="connsiteY216" fmla="*/ 1459557 h 2369199"/>
                <a:gd name="connsiteX217" fmla="*/ 1794013 w 2401326"/>
                <a:gd name="connsiteY217" fmla="*/ 1394022 h 2369199"/>
                <a:gd name="connsiteX218" fmla="*/ 1747092 w 2401326"/>
                <a:gd name="connsiteY218" fmla="*/ 1312458 h 2369199"/>
                <a:gd name="connsiteX219" fmla="*/ 1705906 w 2401326"/>
                <a:gd name="connsiteY219" fmla="*/ 1203522 h 2369199"/>
                <a:gd name="connsiteX220" fmla="*/ 1641613 w 2401326"/>
                <a:gd name="connsiteY220" fmla="*/ 1127322 h 2369199"/>
                <a:gd name="connsiteX221" fmla="*/ 1563031 w 2401326"/>
                <a:gd name="connsiteY221" fmla="*/ 1101129 h 2369199"/>
                <a:gd name="connsiteX222" fmla="*/ 1487431 w 2401326"/>
                <a:gd name="connsiteY222" fmla="*/ 1192339 h 2369199"/>
                <a:gd name="connsiteX0" fmla="*/ 1504577 w 2401326"/>
                <a:gd name="connsiteY0" fmla="*/ 1193189 h 2369199"/>
                <a:gd name="connsiteX1" fmla="*/ 1440966 w 2401326"/>
                <a:gd name="connsiteY1" fmla="*/ 1197164 h 2369199"/>
                <a:gd name="connsiteX2" fmla="*/ 1377356 w 2401326"/>
                <a:gd name="connsiteY2" fmla="*/ 1209091 h 2369199"/>
                <a:gd name="connsiteX3" fmla="*/ 1325672 w 2401326"/>
                <a:gd name="connsiteY3" fmla="*/ 1181262 h 2369199"/>
                <a:gd name="connsiteX4" fmla="*/ 1321697 w 2401326"/>
                <a:gd name="connsiteY4" fmla="*/ 1121627 h 2369199"/>
                <a:gd name="connsiteX5" fmla="*/ 1357478 w 2401326"/>
                <a:gd name="connsiteY5" fmla="*/ 1073919 h 2369199"/>
                <a:gd name="connsiteX6" fmla="*/ 1401210 w 2401326"/>
                <a:gd name="connsiteY6" fmla="*/ 1042114 h 2369199"/>
                <a:gd name="connsiteX7" fmla="*/ 1433015 w 2401326"/>
                <a:gd name="connsiteY7" fmla="*/ 994406 h 2369199"/>
                <a:gd name="connsiteX8" fmla="*/ 1448918 w 2401326"/>
                <a:gd name="connsiteY8" fmla="*/ 930796 h 2369199"/>
                <a:gd name="connsiteX9" fmla="*/ 1448918 w 2401326"/>
                <a:gd name="connsiteY9" fmla="*/ 910917 h 2369199"/>
                <a:gd name="connsiteX10" fmla="*/ 1496625 w 2401326"/>
                <a:gd name="connsiteY10" fmla="*/ 898990 h 2369199"/>
                <a:gd name="connsiteX11" fmla="*/ 1576138 w 2401326"/>
                <a:gd name="connsiteY11" fmla="*/ 883088 h 2369199"/>
                <a:gd name="connsiteX12" fmla="*/ 1643725 w 2401326"/>
                <a:gd name="connsiteY12" fmla="*/ 851283 h 2369199"/>
                <a:gd name="connsiteX13" fmla="*/ 1699384 w 2401326"/>
                <a:gd name="connsiteY13" fmla="*/ 811526 h 2369199"/>
                <a:gd name="connsiteX14" fmla="*/ 1755043 w 2401326"/>
                <a:gd name="connsiteY14" fmla="*/ 728037 h 2369199"/>
                <a:gd name="connsiteX15" fmla="*/ 1766970 w 2401326"/>
                <a:gd name="connsiteY15" fmla="*/ 700208 h 2369199"/>
                <a:gd name="connsiteX16" fmla="*/ 1766970 w 2401326"/>
                <a:gd name="connsiteY16" fmla="*/ 656476 h 2369199"/>
                <a:gd name="connsiteX17" fmla="*/ 1735165 w 2401326"/>
                <a:gd name="connsiteY17" fmla="*/ 644549 h 2369199"/>
                <a:gd name="connsiteX18" fmla="*/ 1715286 w 2401326"/>
                <a:gd name="connsiteY18" fmla="*/ 636597 h 2369199"/>
                <a:gd name="connsiteX19" fmla="*/ 1703359 w 2401326"/>
                <a:gd name="connsiteY19" fmla="*/ 644549 h 2369199"/>
                <a:gd name="connsiteX20" fmla="*/ 1659627 w 2401326"/>
                <a:gd name="connsiteY20" fmla="*/ 680330 h 2369199"/>
                <a:gd name="connsiteX21" fmla="*/ 1619871 w 2401326"/>
                <a:gd name="connsiteY21" fmla="*/ 708159 h 2369199"/>
                <a:gd name="connsiteX22" fmla="*/ 1568187 w 2401326"/>
                <a:gd name="connsiteY22" fmla="*/ 716110 h 2369199"/>
                <a:gd name="connsiteX23" fmla="*/ 1524455 w 2401326"/>
                <a:gd name="connsiteY23" fmla="*/ 724062 h 2369199"/>
                <a:gd name="connsiteX24" fmla="*/ 1488674 w 2401326"/>
                <a:gd name="connsiteY24" fmla="*/ 724062 h 2369199"/>
                <a:gd name="connsiteX25" fmla="*/ 1452893 w 2401326"/>
                <a:gd name="connsiteY25" fmla="*/ 716110 h 2369199"/>
                <a:gd name="connsiteX26" fmla="*/ 1456869 w 2401326"/>
                <a:gd name="connsiteY26" fmla="*/ 684305 h 2369199"/>
                <a:gd name="connsiteX27" fmla="*/ 1472772 w 2401326"/>
                <a:gd name="connsiteY27" fmla="*/ 656476 h 2369199"/>
                <a:gd name="connsiteX28" fmla="*/ 1484698 w 2401326"/>
                <a:gd name="connsiteY28" fmla="*/ 624670 h 2369199"/>
                <a:gd name="connsiteX29" fmla="*/ 1484698 w 2401326"/>
                <a:gd name="connsiteY29" fmla="*/ 604792 h 2369199"/>
                <a:gd name="connsiteX30" fmla="*/ 1528431 w 2401326"/>
                <a:gd name="connsiteY30" fmla="*/ 561060 h 2369199"/>
                <a:gd name="connsiteX31" fmla="*/ 1544333 w 2401326"/>
                <a:gd name="connsiteY31" fmla="*/ 525279 h 2369199"/>
                <a:gd name="connsiteX32" fmla="*/ 1540358 w 2401326"/>
                <a:gd name="connsiteY32" fmla="*/ 465644 h 2369199"/>
                <a:gd name="connsiteX33" fmla="*/ 1508552 w 2401326"/>
                <a:gd name="connsiteY33" fmla="*/ 429863 h 2369199"/>
                <a:gd name="connsiteX34" fmla="*/ 1500601 w 2401326"/>
                <a:gd name="connsiteY34" fmla="*/ 406010 h 2369199"/>
                <a:gd name="connsiteX35" fmla="*/ 1508552 w 2401326"/>
                <a:gd name="connsiteY35" fmla="*/ 378180 h 2369199"/>
                <a:gd name="connsiteX36" fmla="*/ 1492650 w 2401326"/>
                <a:gd name="connsiteY36" fmla="*/ 346375 h 2369199"/>
                <a:gd name="connsiteX37" fmla="*/ 1444942 w 2401326"/>
                <a:gd name="connsiteY37" fmla="*/ 334448 h 2369199"/>
                <a:gd name="connsiteX38" fmla="*/ 1357478 w 2401326"/>
                <a:gd name="connsiteY38" fmla="*/ 342399 h 2369199"/>
                <a:gd name="connsiteX39" fmla="*/ 1309770 w 2401326"/>
                <a:gd name="connsiteY39" fmla="*/ 342399 h 2369199"/>
                <a:gd name="connsiteX40" fmla="*/ 1281940 w 2401326"/>
                <a:gd name="connsiteY40" fmla="*/ 342399 h 2369199"/>
                <a:gd name="connsiteX41" fmla="*/ 1214354 w 2401326"/>
                <a:gd name="connsiteY41" fmla="*/ 322521 h 2369199"/>
                <a:gd name="connsiteX42" fmla="*/ 1138817 w 2401326"/>
                <a:gd name="connsiteY42" fmla="*/ 274813 h 2369199"/>
                <a:gd name="connsiteX43" fmla="*/ 1055328 w 2401326"/>
                <a:gd name="connsiteY43" fmla="*/ 258910 h 2369199"/>
                <a:gd name="connsiteX44" fmla="*/ 991718 w 2401326"/>
                <a:gd name="connsiteY44" fmla="*/ 250959 h 2369199"/>
                <a:gd name="connsiteX45" fmla="*/ 936058 w 2401326"/>
                <a:gd name="connsiteY45" fmla="*/ 254935 h 2369199"/>
                <a:gd name="connsiteX46" fmla="*/ 896302 w 2401326"/>
                <a:gd name="connsiteY46" fmla="*/ 250959 h 2369199"/>
                <a:gd name="connsiteX47" fmla="*/ 880399 w 2401326"/>
                <a:gd name="connsiteY47" fmla="*/ 243008 h 2369199"/>
                <a:gd name="connsiteX48" fmla="*/ 852570 w 2401326"/>
                <a:gd name="connsiteY48" fmla="*/ 231081 h 2369199"/>
                <a:gd name="connsiteX49" fmla="*/ 848594 w 2401326"/>
                <a:gd name="connsiteY49" fmla="*/ 167470 h 2369199"/>
                <a:gd name="connsiteX50" fmla="*/ 844618 w 2401326"/>
                <a:gd name="connsiteY50" fmla="*/ 115787 h 2369199"/>
                <a:gd name="connsiteX51" fmla="*/ 844618 w 2401326"/>
                <a:gd name="connsiteY51" fmla="*/ 87957 h 2369199"/>
                <a:gd name="connsiteX52" fmla="*/ 844618 w 2401326"/>
                <a:gd name="connsiteY52" fmla="*/ 80006 h 2369199"/>
                <a:gd name="connsiteX53" fmla="*/ 816789 w 2401326"/>
                <a:gd name="connsiteY53" fmla="*/ 68079 h 2369199"/>
                <a:gd name="connsiteX54" fmla="*/ 804862 w 2401326"/>
                <a:gd name="connsiteY54" fmla="*/ 60128 h 2369199"/>
                <a:gd name="connsiteX55" fmla="*/ 788959 w 2401326"/>
                <a:gd name="connsiteY55" fmla="*/ 36274 h 2369199"/>
                <a:gd name="connsiteX56" fmla="*/ 777032 w 2401326"/>
                <a:gd name="connsiteY56" fmla="*/ 12420 h 2369199"/>
                <a:gd name="connsiteX57" fmla="*/ 741252 w 2401326"/>
                <a:gd name="connsiteY57" fmla="*/ 493 h 2369199"/>
                <a:gd name="connsiteX58" fmla="*/ 717398 w 2401326"/>
                <a:gd name="connsiteY58" fmla="*/ 28323 h 2369199"/>
                <a:gd name="connsiteX59" fmla="*/ 705471 w 2401326"/>
                <a:gd name="connsiteY59" fmla="*/ 68079 h 2369199"/>
                <a:gd name="connsiteX60" fmla="*/ 701495 w 2401326"/>
                <a:gd name="connsiteY60" fmla="*/ 107836 h 2369199"/>
                <a:gd name="connsiteX61" fmla="*/ 677641 w 2401326"/>
                <a:gd name="connsiteY61" fmla="*/ 131690 h 2369199"/>
                <a:gd name="connsiteX62" fmla="*/ 673665 w 2401326"/>
                <a:gd name="connsiteY62" fmla="*/ 139641 h 2369199"/>
                <a:gd name="connsiteX63" fmla="*/ 641860 w 2401326"/>
                <a:gd name="connsiteY63" fmla="*/ 139641 h 2369199"/>
                <a:gd name="connsiteX64" fmla="*/ 625958 w 2401326"/>
                <a:gd name="connsiteY64" fmla="*/ 99884 h 2369199"/>
                <a:gd name="connsiteX65" fmla="*/ 610055 w 2401326"/>
                <a:gd name="connsiteY65" fmla="*/ 64103 h 2369199"/>
                <a:gd name="connsiteX66" fmla="*/ 590177 w 2401326"/>
                <a:gd name="connsiteY66" fmla="*/ 52177 h 2369199"/>
                <a:gd name="connsiteX67" fmla="*/ 566323 w 2401326"/>
                <a:gd name="connsiteY67" fmla="*/ 40250 h 2369199"/>
                <a:gd name="connsiteX68" fmla="*/ 542469 w 2401326"/>
                <a:gd name="connsiteY68" fmla="*/ 40250 h 2369199"/>
                <a:gd name="connsiteX69" fmla="*/ 510664 w 2401326"/>
                <a:gd name="connsiteY69" fmla="*/ 60128 h 2369199"/>
                <a:gd name="connsiteX70" fmla="*/ 502712 w 2401326"/>
                <a:gd name="connsiteY70" fmla="*/ 64103 h 2369199"/>
                <a:gd name="connsiteX71" fmla="*/ 486810 w 2401326"/>
                <a:gd name="connsiteY71" fmla="*/ 83982 h 2369199"/>
                <a:gd name="connsiteX72" fmla="*/ 470907 w 2401326"/>
                <a:gd name="connsiteY72" fmla="*/ 80006 h 2369199"/>
                <a:gd name="connsiteX73" fmla="*/ 451029 w 2401326"/>
                <a:gd name="connsiteY73" fmla="*/ 80006 h 2369199"/>
                <a:gd name="connsiteX74" fmla="*/ 431151 w 2401326"/>
                <a:gd name="connsiteY74" fmla="*/ 107836 h 2369199"/>
                <a:gd name="connsiteX75" fmla="*/ 427175 w 2401326"/>
                <a:gd name="connsiteY75" fmla="*/ 155543 h 2369199"/>
                <a:gd name="connsiteX76" fmla="*/ 435126 w 2401326"/>
                <a:gd name="connsiteY76" fmla="*/ 191324 h 2369199"/>
                <a:gd name="connsiteX77" fmla="*/ 431151 w 2401326"/>
                <a:gd name="connsiteY77" fmla="*/ 215178 h 2369199"/>
                <a:gd name="connsiteX78" fmla="*/ 427175 w 2401326"/>
                <a:gd name="connsiteY78" fmla="*/ 227105 h 2369199"/>
                <a:gd name="connsiteX79" fmla="*/ 391394 w 2401326"/>
                <a:gd name="connsiteY79" fmla="*/ 223130 h 2369199"/>
                <a:gd name="connsiteX80" fmla="*/ 375492 w 2401326"/>
                <a:gd name="connsiteY80" fmla="*/ 191324 h 2369199"/>
                <a:gd name="connsiteX81" fmla="*/ 339711 w 2401326"/>
                <a:gd name="connsiteY81" fmla="*/ 135665 h 2369199"/>
                <a:gd name="connsiteX82" fmla="*/ 331759 w 2401326"/>
                <a:gd name="connsiteY82" fmla="*/ 107836 h 2369199"/>
                <a:gd name="connsiteX83" fmla="*/ 315857 w 2401326"/>
                <a:gd name="connsiteY83" fmla="*/ 60128 h 2369199"/>
                <a:gd name="connsiteX84" fmla="*/ 299954 w 2401326"/>
                <a:gd name="connsiteY84" fmla="*/ 20371 h 2369199"/>
                <a:gd name="connsiteX85" fmla="*/ 280076 w 2401326"/>
                <a:gd name="connsiteY85" fmla="*/ 16396 h 2369199"/>
                <a:gd name="connsiteX86" fmla="*/ 260198 w 2401326"/>
                <a:gd name="connsiteY86" fmla="*/ 32298 h 2369199"/>
                <a:gd name="connsiteX87" fmla="*/ 240319 w 2401326"/>
                <a:gd name="connsiteY87" fmla="*/ 72055 h 2369199"/>
                <a:gd name="connsiteX88" fmla="*/ 232368 w 2401326"/>
                <a:gd name="connsiteY88" fmla="*/ 103860 h 2369199"/>
                <a:gd name="connsiteX89" fmla="*/ 232368 w 2401326"/>
                <a:gd name="connsiteY89" fmla="*/ 127714 h 2369199"/>
                <a:gd name="connsiteX90" fmla="*/ 204538 w 2401326"/>
                <a:gd name="connsiteY90" fmla="*/ 127714 h 2369199"/>
                <a:gd name="connsiteX91" fmla="*/ 212490 w 2401326"/>
                <a:gd name="connsiteY91" fmla="*/ 171446 h 2369199"/>
                <a:gd name="connsiteX92" fmla="*/ 220441 w 2401326"/>
                <a:gd name="connsiteY92" fmla="*/ 223130 h 2369199"/>
                <a:gd name="connsiteX93" fmla="*/ 220441 w 2401326"/>
                <a:gd name="connsiteY93" fmla="*/ 262886 h 2369199"/>
                <a:gd name="connsiteX94" fmla="*/ 224417 w 2401326"/>
                <a:gd name="connsiteY94" fmla="*/ 306618 h 2369199"/>
                <a:gd name="connsiteX95" fmla="*/ 228392 w 2401326"/>
                <a:gd name="connsiteY95" fmla="*/ 342399 h 2369199"/>
                <a:gd name="connsiteX96" fmla="*/ 224417 w 2401326"/>
                <a:gd name="connsiteY96" fmla="*/ 382156 h 2369199"/>
                <a:gd name="connsiteX97" fmla="*/ 220441 w 2401326"/>
                <a:gd name="connsiteY97" fmla="*/ 406010 h 2369199"/>
                <a:gd name="connsiteX98" fmla="*/ 196587 w 2401326"/>
                <a:gd name="connsiteY98" fmla="*/ 409985 h 2369199"/>
                <a:gd name="connsiteX99" fmla="*/ 172733 w 2401326"/>
                <a:gd name="connsiteY99" fmla="*/ 409985 h 2369199"/>
                <a:gd name="connsiteX100" fmla="*/ 132977 w 2401326"/>
                <a:gd name="connsiteY100" fmla="*/ 394083 h 2369199"/>
                <a:gd name="connsiteX101" fmla="*/ 117074 w 2401326"/>
                <a:gd name="connsiteY101" fmla="*/ 394083 h 2369199"/>
                <a:gd name="connsiteX102" fmla="*/ 97196 w 2401326"/>
                <a:gd name="connsiteY102" fmla="*/ 413961 h 2369199"/>
                <a:gd name="connsiteX103" fmla="*/ 97196 w 2401326"/>
                <a:gd name="connsiteY103" fmla="*/ 429863 h 2369199"/>
                <a:gd name="connsiteX104" fmla="*/ 105147 w 2401326"/>
                <a:gd name="connsiteY104" fmla="*/ 465644 h 2369199"/>
                <a:gd name="connsiteX105" fmla="*/ 129001 w 2401326"/>
                <a:gd name="connsiteY105" fmla="*/ 493474 h 2369199"/>
                <a:gd name="connsiteX106" fmla="*/ 132977 w 2401326"/>
                <a:gd name="connsiteY106" fmla="*/ 513352 h 2369199"/>
                <a:gd name="connsiteX107" fmla="*/ 140928 w 2401326"/>
                <a:gd name="connsiteY107" fmla="*/ 553109 h 2369199"/>
                <a:gd name="connsiteX108" fmla="*/ 144904 w 2401326"/>
                <a:gd name="connsiteY108" fmla="*/ 580938 h 2369199"/>
                <a:gd name="connsiteX109" fmla="*/ 140928 w 2401326"/>
                <a:gd name="connsiteY109" fmla="*/ 596841 h 2369199"/>
                <a:gd name="connsiteX110" fmla="*/ 101172 w 2401326"/>
                <a:gd name="connsiteY110" fmla="*/ 604792 h 2369199"/>
                <a:gd name="connsiteX111" fmla="*/ 73342 w 2401326"/>
                <a:gd name="connsiteY111" fmla="*/ 608768 h 2369199"/>
                <a:gd name="connsiteX112" fmla="*/ 45512 w 2401326"/>
                <a:gd name="connsiteY112" fmla="*/ 620695 h 2369199"/>
                <a:gd name="connsiteX113" fmla="*/ 33585 w 2401326"/>
                <a:gd name="connsiteY113" fmla="*/ 648524 h 2369199"/>
                <a:gd name="connsiteX114" fmla="*/ 61415 w 2401326"/>
                <a:gd name="connsiteY114" fmla="*/ 668403 h 2369199"/>
                <a:gd name="connsiteX115" fmla="*/ 97196 w 2401326"/>
                <a:gd name="connsiteY115" fmla="*/ 684305 h 2369199"/>
                <a:gd name="connsiteX116" fmla="*/ 113098 w 2401326"/>
                <a:gd name="connsiteY116" fmla="*/ 704183 h 2369199"/>
                <a:gd name="connsiteX117" fmla="*/ 121050 w 2401326"/>
                <a:gd name="connsiteY117" fmla="*/ 732013 h 2369199"/>
                <a:gd name="connsiteX118" fmla="*/ 129001 w 2401326"/>
                <a:gd name="connsiteY118" fmla="*/ 771770 h 2369199"/>
                <a:gd name="connsiteX119" fmla="*/ 121050 w 2401326"/>
                <a:gd name="connsiteY119" fmla="*/ 799599 h 2369199"/>
                <a:gd name="connsiteX120" fmla="*/ 97196 w 2401326"/>
                <a:gd name="connsiteY120" fmla="*/ 807550 h 2369199"/>
                <a:gd name="connsiteX121" fmla="*/ 53464 w 2401326"/>
                <a:gd name="connsiteY121" fmla="*/ 807550 h 2369199"/>
                <a:gd name="connsiteX122" fmla="*/ 21658 w 2401326"/>
                <a:gd name="connsiteY122" fmla="*/ 827429 h 2369199"/>
                <a:gd name="connsiteX123" fmla="*/ 25634 w 2401326"/>
                <a:gd name="connsiteY123" fmla="*/ 859234 h 2369199"/>
                <a:gd name="connsiteX124" fmla="*/ 53464 w 2401326"/>
                <a:gd name="connsiteY124" fmla="*/ 867185 h 2369199"/>
                <a:gd name="connsiteX125" fmla="*/ 93220 w 2401326"/>
                <a:gd name="connsiteY125" fmla="*/ 887063 h 2369199"/>
                <a:gd name="connsiteX126" fmla="*/ 121050 w 2401326"/>
                <a:gd name="connsiteY126" fmla="*/ 914893 h 2369199"/>
                <a:gd name="connsiteX127" fmla="*/ 121050 w 2401326"/>
                <a:gd name="connsiteY127" fmla="*/ 942723 h 2369199"/>
                <a:gd name="connsiteX128" fmla="*/ 105147 w 2401326"/>
                <a:gd name="connsiteY128" fmla="*/ 974528 h 2369199"/>
                <a:gd name="connsiteX129" fmla="*/ 85269 w 2401326"/>
                <a:gd name="connsiteY129" fmla="*/ 1002357 h 2369199"/>
                <a:gd name="connsiteX130" fmla="*/ 61415 w 2401326"/>
                <a:gd name="connsiteY130" fmla="*/ 1018260 h 2369199"/>
                <a:gd name="connsiteX131" fmla="*/ 13707 w 2401326"/>
                <a:gd name="connsiteY131" fmla="*/ 1018260 h 2369199"/>
                <a:gd name="connsiteX132" fmla="*/ 1780 w 2401326"/>
                <a:gd name="connsiteY132" fmla="*/ 1061992 h 2369199"/>
                <a:gd name="connsiteX133" fmla="*/ 45512 w 2401326"/>
                <a:gd name="connsiteY133" fmla="*/ 1077895 h 2369199"/>
                <a:gd name="connsiteX134" fmla="*/ 89245 w 2401326"/>
                <a:gd name="connsiteY134" fmla="*/ 1085846 h 2369199"/>
                <a:gd name="connsiteX135" fmla="*/ 105147 w 2401326"/>
                <a:gd name="connsiteY135" fmla="*/ 1105724 h 2369199"/>
                <a:gd name="connsiteX136" fmla="*/ 121050 w 2401326"/>
                <a:gd name="connsiteY136" fmla="*/ 1137530 h 2369199"/>
                <a:gd name="connsiteX137" fmla="*/ 121050 w 2401326"/>
                <a:gd name="connsiteY137" fmla="*/ 1177286 h 2369199"/>
                <a:gd name="connsiteX138" fmla="*/ 97196 w 2401326"/>
                <a:gd name="connsiteY138" fmla="*/ 1189213 h 2369199"/>
                <a:gd name="connsiteX139" fmla="*/ 69366 w 2401326"/>
                <a:gd name="connsiteY139" fmla="*/ 1209091 h 2369199"/>
                <a:gd name="connsiteX140" fmla="*/ 69366 w 2401326"/>
                <a:gd name="connsiteY140" fmla="*/ 1236921 h 2369199"/>
                <a:gd name="connsiteX141" fmla="*/ 105147 w 2401326"/>
                <a:gd name="connsiteY141" fmla="*/ 1256799 h 2369199"/>
                <a:gd name="connsiteX142" fmla="*/ 160806 w 2401326"/>
                <a:gd name="connsiteY142" fmla="*/ 1264750 h 2369199"/>
                <a:gd name="connsiteX143" fmla="*/ 192612 w 2401326"/>
                <a:gd name="connsiteY143" fmla="*/ 1272702 h 2369199"/>
                <a:gd name="connsiteX144" fmla="*/ 228392 w 2401326"/>
                <a:gd name="connsiteY144" fmla="*/ 1272702 h 2369199"/>
                <a:gd name="connsiteX145" fmla="*/ 248271 w 2401326"/>
                <a:gd name="connsiteY145" fmla="*/ 1296556 h 2369199"/>
                <a:gd name="connsiteX146" fmla="*/ 236344 w 2401326"/>
                <a:gd name="connsiteY146" fmla="*/ 1316434 h 2369199"/>
                <a:gd name="connsiteX147" fmla="*/ 192612 w 2401326"/>
                <a:gd name="connsiteY147" fmla="*/ 1352215 h 2369199"/>
                <a:gd name="connsiteX148" fmla="*/ 176709 w 2401326"/>
                <a:gd name="connsiteY148" fmla="*/ 1384020 h 2369199"/>
                <a:gd name="connsiteX149" fmla="*/ 176709 w 2401326"/>
                <a:gd name="connsiteY149" fmla="*/ 1403898 h 2369199"/>
                <a:gd name="connsiteX150" fmla="*/ 200563 w 2401326"/>
                <a:gd name="connsiteY150" fmla="*/ 1423777 h 2369199"/>
                <a:gd name="connsiteX151" fmla="*/ 260198 w 2401326"/>
                <a:gd name="connsiteY151" fmla="*/ 1427752 h 2369199"/>
                <a:gd name="connsiteX152" fmla="*/ 299954 w 2401326"/>
                <a:gd name="connsiteY152" fmla="*/ 1419801 h 2369199"/>
                <a:gd name="connsiteX153" fmla="*/ 311881 w 2401326"/>
                <a:gd name="connsiteY153" fmla="*/ 1419801 h 2369199"/>
                <a:gd name="connsiteX154" fmla="*/ 343686 w 2401326"/>
                <a:gd name="connsiteY154" fmla="*/ 1439679 h 2369199"/>
                <a:gd name="connsiteX155" fmla="*/ 335735 w 2401326"/>
                <a:gd name="connsiteY155" fmla="*/ 1467509 h 2369199"/>
                <a:gd name="connsiteX156" fmla="*/ 299954 w 2401326"/>
                <a:gd name="connsiteY156" fmla="*/ 1479436 h 2369199"/>
                <a:gd name="connsiteX157" fmla="*/ 288027 w 2401326"/>
                <a:gd name="connsiteY157" fmla="*/ 1519192 h 2369199"/>
                <a:gd name="connsiteX158" fmla="*/ 288027 w 2401326"/>
                <a:gd name="connsiteY158" fmla="*/ 1543046 h 2369199"/>
                <a:gd name="connsiteX159" fmla="*/ 303930 w 2401326"/>
                <a:gd name="connsiteY159" fmla="*/ 1566900 h 2369199"/>
                <a:gd name="connsiteX160" fmla="*/ 339711 w 2401326"/>
                <a:gd name="connsiteY160" fmla="*/ 1582803 h 2369199"/>
                <a:gd name="connsiteX161" fmla="*/ 379467 w 2401326"/>
                <a:gd name="connsiteY161" fmla="*/ 1582803 h 2369199"/>
                <a:gd name="connsiteX162" fmla="*/ 395370 w 2401326"/>
                <a:gd name="connsiteY162" fmla="*/ 1578827 h 2369199"/>
                <a:gd name="connsiteX163" fmla="*/ 435126 w 2401326"/>
                <a:gd name="connsiteY163" fmla="*/ 1582803 h 2369199"/>
                <a:gd name="connsiteX164" fmla="*/ 451029 w 2401326"/>
                <a:gd name="connsiteY164" fmla="*/ 1610632 h 2369199"/>
                <a:gd name="connsiteX165" fmla="*/ 419224 w 2401326"/>
                <a:gd name="connsiteY165" fmla="*/ 1654364 h 2369199"/>
                <a:gd name="connsiteX166" fmla="*/ 391394 w 2401326"/>
                <a:gd name="connsiteY166" fmla="*/ 1682194 h 2369199"/>
                <a:gd name="connsiteX167" fmla="*/ 379467 w 2401326"/>
                <a:gd name="connsiteY167" fmla="*/ 1713999 h 2369199"/>
                <a:gd name="connsiteX168" fmla="*/ 387418 w 2401326"/>
                <a:gd name="connsiteY168" fmla="*/ 1725926 h 2369199"/>
                <a:gd name="connsiteX169" fmla="*/ 415248 w 2401326"/>
                <a:gd name="connsiteY169" fmla="*/ 1741829 h 2369199"/>
                <a:gd name="connsiteX170" fmla="*/ 447053 w 2401326"/>
                <a:gd name="connsiteY170" fmla="*/ 1753756 h 2369199"/>
                <a:gd name="connsiteX171" fmla="*/ 462956 w 2401326"/>
                <a:gd name="connsiteY171" fmla="*/ 1773634 h 2369199"/>
                <a:gd name="connsiteX172" fmla="*/ 490785 w 2401326"/>
                <a:gd name="connsiteY172" fmla="*/ 1793512 h 2369199"/>
                <a:gd name="connsiteX173" fmla="*/ 530542 w 2401326"/>
                <a:gd name="connsiteY173" fmla="*/ 1801463 h 2369199"/>
                <a:gd name="connsiteX174" fmla="*/ 550420 w 2401326"/>
                <a:gd name="connsiteY174" fmla="*/ 1805439 h 2369199"/>
                <a:gd name="connsiteX175" fmla="*/ 558372 w 2401326"/>
                <a:gd name="connsiteY175" fmla="*/ 1841220 h 2369199"/>
                <a:gd name="connsiteX176" fmla="*/ 562347 w 2401326"/>
                <a:gd name="connsiteY176" fmla="*/ 1873025 h 2369199"/>
                <a:gd name="connsiteX177" fmla="*/ 574274 w 2401326"/>
                <a:gd name="connsiteY177" fmla="*/ 1904830 h 2369199"/>
                <a:gd name="connsiteX178" fmla="*/ 578250 w 2401326"/>
                <a:gd name="connsiteY178" fmla="*/ 1920733 h 2369199"/>
                <a:gd name="connsiteX179" fmla="*/ 602104 w 2401326"/>
                <a:gd name="connsiteY179" fmla="*/ 1920733 h 2369199"/>
                <a:gd name="connsiteX180" fmla="*/ 618006 w 2401326"/>
                <a:gd name="connsiteY180" fmla="*/ 1908806 h 2369199"/>
                <a:gd name="connsiteX181" fmla="*/ 649812 w 2401326"/>
                <a:gd name="connsiteY181" fmla="*/ 1916757 h 2369199"/>
                <a:gd name="connsiteX182" fmla="*/ 717398 w 2401326"/>
                <a:gd name="connsiteY182" fmla="*/ 1932660 h 2369199"/>
                <a:gd name="connsiteX183" fmla="*/ 773057 w 2401326"/>
                <a:gd name="connsiteY183" fmla="*/ 1980368 h 2369199"/>
                <a:gd name="connsiteX184" fmla="*/ 812813 w 2401326"/>
                <a:gd name="connsiteY184" fmla="*/ 2020124 h 2369199"/>
                <a:gd name="connsiteX185" fmla="*/ 848594 w 2401326"/>
                <a:gd name="connsiteY185" fmla="*/ 2115540 h 2369199"/>
                <a:gd name="connsiteX186" fmla="*/ 848594 w 2401326"/>
                <a:gd name="connsiteY186" fmla="*/ 2155297 h 2369199"/>
                <a:gd name="connsiteX187" fmla="*/ 840643 w 2401326"/>
                <a:gd name="connsiteY187" fmla="*/ 2191077 h 2369199"/>
                <a:gd name="connsiteX188" fmla="*/ 848594 w 2401326"/>
                <a:gd name="connsiteY188" fmla="*/ 2214931 h 2369199"/>
                <a:gd name="connsiteX189" fmla="*/ 868472 w 2401326"/>
                <a:gd name="connsiteY189" fmla="*/ 2262639 h 2369199"/>
                <a:gd name="connsiteX190" fmla="*/ 892326 w 2401326"/>
                <a:gd name="connsiteY190" fmla="*/ 2262639 h 2369199"/>
                <a:gd name="connsiteX191" fmla="*/ 920156 w 2401326"/>
                <a:gd name="connsiteY191" fmla="*/ 2258663 h 2369199"/>
                <a:gd name="connsiteX192" fmla="*/ 959912 w 2401326"/>
                <a:gd name="connsiteY192" fmla="*/ 2238785 h 2369199"/>
                <a:gd name="connsiteX193" fmla="*/ 983766 w 2401326"/>
                <a:gd name="connsiteY193" fmla="*/ 2195053 h 2369199"/>
                <a:gd name="connsiteX194" fmla="*/ 1071231 w 2401326"/>
                <a:gd name="connsiteY194" fmla="*/ 2135418 h 2369199"/>
                <a:gd name="connsiteX195" fmla="*/ 1095085 w 2401326"/>
                <a:gd name="connsiteY195" fmla="*/ 2099637 h 2369199"/>
                <a:gd name="connsiteX196" fmla="*/ 1138817 w 2401326"/>
                <a:gd name="connsiteY196" fmla="*/ 2059881 h 2369199"/>
                <a:gd name="connsiteX197" fmla="*/ 1194476 w 2401326"/>
                <a:gd name="connsiteY197" fmla="*/ 2051930 h 2369199"/>
                <a:gd name="connsiteX198" fmla="*/ 1266038 w 2401326"/>
                <a:gd name="connsiteY198" fmla="*/ 2055905 h 2369199"/>
                <a:gd name="connsiteX199" fmla="*/ 1357478 w 2401326"/>
                <a:gd name="connsiteY199" fmla="*/ 2079759 h 2369199"/>
                <a:gd name="connsiteX200" fmla="*/ 1425064 w 2401326"/>
                <a:gd name="connsiteY200" fmla="*/ 2091686 h 2369199"/>
                <a:gd name="connsiteX201" fmla="*/ 1500601 w 2401326"/>
                <a:gd name="connsiteY201" fmla="*/ 2099637 h 2369199"/>
                <a:gd name="connsiteX202" fmla="*/ 1548309 w 2401326"/>
                <a:gd name="connsiteY202" fmla="*/ 2103613 h 2369199"/>
                <a:gd name="connsiteX203" fmla="*/ 1599992 w 2401326"/>
                <a:gd name="connsiteY203" fmla="*/ 2103613 h 2369199"/>
                <a:gd name="connsiteX204" fmla="*/ 1663603 w 2401326"/>
                <a:gd name="connsiteY204" fmla="*/ 2135418 h 2369199"/>
                <a:gd name="connsiteX205" fmla="*/ 1703359 w 2401326"/>
                <a:gd name="connsiteY205" fmla="*/ 2183126 h 2369199"/>
                <a:gd name="connsiteX206" fmla="*/ 1747092 w 2401326"/>
                <a:gd name="connsiteY206" fmla="*/ 2242761 h 2369199"/>
                <a:gd name="connsiteX207" fmla="*/ 1846483 w 2401326"/>
                <a:gd name="connsiteY207" fmla="*/ 2366006 h 2369199"/>
                <a:gd name="connsiteX208" fmla="*/ 1786848 w 2401326"/>
                <a:gd name="connsiteY208" fmla="*/ 2099638 h 2369199"/>
                <a:gd name="connsiteX209" fmla="*/ 1834556 w 2401326"/>
                <a:gd name="connsiteY209" fmla="*/ 1936636 h 2369199"/>
                <a:gd name="connsiteX210" fmla="*/ 2112852 w 2401326"/>
                <a:gd name="connsiteY210" fmla="*/ 1920734 h 2369199"/>
                <a:gd name="connsiteX211" fmla="*/ 2299707 w 2401326"/>
                <a:gd name="connsiteY211" fmla="*/ 1873026 h 2369199"/>
                <a:gd name="connsiteX212" fmla="*/ 2319584 w 2401326"/>
                <a:gd name="connsiteY212" fmla="*/ 1721950 h 2369199"/>
                <a:gd name="connsiteX213" fmla="*/ 2399098 w 2401326"/>
                <a:gd name="connsiteY213" fmla="*/ 1662316 h 2369199"/>
                <a:gd name="connsiteX214" fmla="*/ 2232120 w 2401326"/>
                <a:gd name="connsiteY214" fmla="*/ 1678218 h 2369199"/>
                <a:gd name="connsiteX215" fmla="*/ 2053217 w 2401326"/>
                <a:gd name="connsiteY215" fmla="*/ 1662316 h 2369199"/>
                <a:gd name="connsiteX216" fmla="*/ 1941650 w 2401326"/>
                <a:gd name="connsiteY216" fmla="*/ 1563091 h 2369199"/>
                <a:gd name="connsiteX217" fmla="*/ 1846483 w 2401326"/>
                <a:gd name="connsiteY217" fmla="*/ 1459557 h 2369199"/>
                <a:gd name="connsiteX218" fmla="*/ 1794013 w 2401326"/>
                <a:gd name="connsiteY218" fmla="*/ 1394022 h 2369199"/>
                <a:gd name="connsiteX219" fmla="*/ 1747092 w 2401326"/>
                <a:gd name="connsiteY219" fmla="*/ 1312458 h 2369199"/>
                <a:gd name="connsiteX220" fmla="*/ 1705906 w 2401326"/>
                <a:gd name="connsiteY220" fmla="*/ 1203522 h 2369199"/>
                <a:gd name="connsiteX221" fmla="*/ 1641613 w 2401326"/>
                <a:gd name="connsiteY221" fmla="*/ 1127322 h 2369199"/>
                <a:gd name="connsiteX222" fmla="*/ 1563031 w 2401326"/>
                <a:gd name="connsiteY222" fmla="*/ 1101129 h 2369199"/>
                <a:gd name="connsiteX223" fmla="*/ 1487431 w 2401326"/>
                <a:gd name="connsiteY223" fmla="*/ 1192339 h 2369199"/>
                <a:gd name="connsiteX0" fmla="*/ 1504577 w 2401326"/>
                <a:gd name="connsiteY0" fmla="*/ 1193189 h 2369199"/>
                <a:gd name="connsiteX1" fmla="*/ 1440966 w 2401326"/>
                <a:gd name="connsiteY1" fmla="*/ 1197164 h 2369199"/>
                <a:gd name="connsiteX2" fmla="*/ 1377356 w 2401326"/>
                <a:gd name="connsiteY2" fmla="*/ 1209091 h 2369199"/>
                <a:gd name="connsiteX3" fmla="*/ 1325672 w 2401326"/>
                <a:gd name="connsiteY3" fmla="*/ 1181262 h 2369199"/>
                <a:gd name="connsiteX4" fmla="*/ 1321697 w 2401326"/>
                <a:gd name="connsiteY4" fmla="*/ 1121627 h 2369199"/>
                <a:gd name="connsiteX5" fmla="*/ 1357478 w 2401326"/>
                <a:gd name="connsiteY5" fmla="*/ 1073919 h 2369199"/>
                <a:gd name="connsiteX6" fmla="*/ 1401210 w 2401326"/>
                <a:gd name="connsiteY6" fmla="*/ 1042114 h 2369199"/>
                <a:gd name="connsiteX7" fmla="*/ 1433015 w 2401326"/>
                <a:gd name="connsiteY7" fmla="*/ 994406 h 2369199"/>
                <a:gd name="connsiteX8" fmla="*/ 1448918 w 2401326"/>
                <a:gd name="connsiteY8" fmla="*/ 930796 h 2369199"/>
                <a:gd name="connsiteX9" fmla="*/ 1448918 w 2401326"/>
                <a:gd name="connsiteY9" fmla="*/ 910917 h 2369199"/>
                <a:gd name="connsiteX10" fmla="*/ 1496625 w 2401326"/>
                <a:gd name="connsiteY10" fmla="*/ 898990 h 2369199"/>
                <a:gd name="connsiteX11" fmla="*/ 1576138 w 2401326"/>
                <a:gd name="connsiteY11" fmla="*/ 883088 h 2369199"/>
                <a:gd name="connsiteX12" fmla="*/ 1643725 w 2401326"/>
                <a:gd name="connsiteY12" fmla="*/ 851283 h 2369199"/>
                <a:gd name="connsiteX13" fmla="*/ 1699384 w 2401326"/>
                <a:gd name="connsiteY13" fmla="*/ 811526 h 2369199"/>
                <a:gd name="connsiteX14" fmla="*/ 1755043 w 2401326"/>
                <a:gd name="connsiteY14" fmla="*/ 728037 h 2369199"/>
                <a:gd name="connsiteX15" fmla="*/ 1766970 w 2401326"/>
                <a:gd name="connsiteY15" fmla="*/ 700208 h 2369199"/>
                <a:gd name="connsiteX16" fmla="*/ 1766970 w 2401326"/>
                <a:gd name="connsiteY16" fmla="*/ 656476 h 2369199"/>
                <a:gd name="connsiteX17" fmla="*/ 1735165 w 2401326"/>
                <a:gd name="connsiteY17" fmla="*/ 644549 h 2369199"/>
                <a:gd name="connsiteX18" fmla="*/ 1715286 w 2401326"/>
                <a:gd name="connsiteY18" fmla="*/ 636597 h 2369199"/>
                <a:gd name="connsiteX19" fmla="*/ 1703359 w 2401326"/>
                <a:gd name="connsiteY19" fmla="*/ 644549 h 2369199"/>
                <a:gd name="connsiteX20" fmla="*/ 1659627 w 2401326"/>
                <a:gd name="connsiteY20" fmla="*/ 680330 h 2369199"/>
                <a:gd name="connsiteX21" fmla="*/ 1619871 w 2401326"/>
                <a:gd name="connsiteY21" fmla="*/ 708159 h 2369199"/>
                <a:gd name="connsiteX22" fmla="*/ 1568187 w 2401326"/>
                <a:gd name="connsiteY22" fmla="*/ 716110 h 2369199"/>
                <a:gd name="connsiteX23" fmla="*/ 1524455 w 2401326"/>
                <a:gd name="connsiteY23" fmla="*/ 724062 h 2369199"/>
                <a:gd name="connsiteX24" fmla="*/ 1488674 w 2401326"/>
                <a:gd name="connsiteY24" fmla="*/ 724062 h 2369199"/>
                <a:gd name="connsiteX25" fmla="*/ 1452893 w 2401326"/>
                <a:gd name="connsiteY25" fmla="*/ 716110 h 2369199"/>
                <a:gd name="connsiteX26" fmla="*/ 1456869 w 2401326"/>
                <a:gd name="connsiteY26" fmla="*/ 684305 h 2369199"/>
                <a:gd name="connsiteX27" fmla="*/ 1472772 w 2401326"/>
                <a:gd name="connsiteY27" fmla="*/ 656476 h 2369199"/>
                <a:gd name="connsiteX28" fmla="*/ 1484698 w 2401326"/>
                <a:gd name="connsiteY28" fmla="*/ 624670 h 2369199"/>
                <a:gd name="connsiteX29" fmla="*/ 1484698 w 2401326"/>
                <a:gd name="connsiteY29" fmla="*/ 604792 h 2369199"/>
                <a:gd name="connsiteX30" fmla="*/ 1528431 w 2401326"/>
                <a:gd name="connsiteY30" fmla="*/ 561060 h 2369199"/>
                <a:gd name="connsiteX31" fmla="*/ 1544333 w 2401326"/>
                <a:gd name="connsiteY31" fmla="*/ 525279 h 2369199"/>
                <a:gd name="connsiteX32" fmla="*/ 1540358 w 2401326"/>
                <a:gd name="connsiteY32" fmla="*/ 465644 h 2369199"/>
                <a:gd name="connsiteX33" fmla="*/ 1508552 w 2401326"/>
                <a:gd name="connsiteY33" fmla="*/ 429863 h 2369199"/>
                <a:gd name="connsiteX34" fmla="*/ 1500601 w 2401326"/>
                <a:gd name="connsiteY34" fmla="*/ 406010 h 2369199"/>
                <a:gd name="connsiteX35" fmla="*/ 1508552 w 2401326"/>
                <a:gd name="connsiteY35" fmla="*/ 378180 h 2369199"/>
                <a:gd name="connsiteX36" fmla="*/ 1492650 w 2401326"/>
                <a:gd name="connsiteY36" fmla="*/ 346375 h 2369199"/>
                <a:gd name="connsiteX37" fmla="*/ 1444942 w 2401326"/>
                <a:gd name="connsiteY37" fmla="*/ 334448 h 2369199"/>
                <a:gd name="connsiteX38" fmla="*/ 1357478 w 2401326"/>
                <a:gd name="connsiteY38" fmla="*/ 342399 h 2369199"/>
                <a:gd name="connsiteX39" fmla="*/ 1309770 w 2401326"/>
                <a:gd name="connsiteY39" fmla="*/ 342399 h 2369199"/>
                <a:gd name="connsiteX40" fmla="*/ 1281940 w 2401326"/>
                <a:gd name="connsiteY40" fmla="*/ 342399 h 2369199"/>
                <a:gd name="connsiteX41" fmla="*/ 1214354 w 2401326"/>
                <a:gd name="connsiteY41" fmla="*/ 322521 h 2369199"/>
                <a:gd name="connsiteX42" fmla="*/ 1138817 w 2401326"/>
                <a:gd name="connsiteY42" fmla="*/ 274813 h 2369199"/>
                <a:gd name="connsiteX43" fmla="*/ 1055328 w 2401326"/>
                <a:gd name="connsiteY43" fmla="*/ 258910 h 2369199"/>
                <a:gd name="connsiteX44" fmla="*/ 991718 w 2401326"/>
                <a:gd name="connsiteY44" fmla="*/ 250959 h 2369199"/>
                <a:gd name="connsiteX45" fmla="*/ 936058 w 2401326"/>
                <a:gd name="connsiteY45" fmla="*/ 254935 h 2369199"/>
                <a:gd name="connsiteX46" fmla="*/ 896302 w 2401326"/>
                <a:gd name="connsiteY46" fmla="*/ 250959 h 2369199"/>
                <a:gd name="connsiteX47" fmla="*/ 880399 w 2401326"/>
                <a:gd name="connsiteY47" fmla="*/ 243008 h 2369199"/>
                <a:gd name="connsiteX48" fmla="*/ 852570 w 2401326"/>
                <a:gd name="connsiteY48" fmla="*/ 231081 h 2369199"/>
                <a:gd name="connsiteX49" fmla="*/ 848594 w 2401326"/>
                <a:gd name="connsiteY49" fmla="*/ 167470 h 2369199"/>
                <a:gd name="connsiteX50" fmla="*/ 844618 w 2401326"/>
                <a:gd name="connsiteY50" fmla="*/ 115787 h 2369199"/>
                <a:gd name="connsiteX51" fmla="*/ 844618 w 2401326"/>
                <a:gd name="connsiteY51" fmla="*/ 87957 h 2369199"/>
                <a:gd name="connsiteX52" fmla="*/ 844618 w 2401326"/>
                <a:gd name="connsiteY52" fmla="*/ 80006 h 2369199"/>
                <a:gd name="connsiteX53" fmla="*/ 816789 w 2401326"/>
                <a:gd name="connsiteY53" fmla="*/ 68079 h 2369199"/>
                <a:gd name="connsiteX54" fmla="*/ 804862 w 2401326"/>
                <a:gd name="connsiteY54" fmla="*/ 60128 h 2369199"/>
                <a:gd name="connsiteX55" fmla="*/ 788959 w 2401326"/>
                <a:gd name="connsiteY55" fmla="*/ 36274 h 2369199"/>
                <a:gd name="connsiteX56" fmla="*/ 777032 w 2401326"/>
                <a:gd name="connsiteY56" fmla="*/ 12420 h 2369199"/>
                <a:gd name="connsiteX57" fmla="*/ 741252 w 2401326"/>
                <a:gd name="connsiteY57" fmla="*/ 493 h 2369199"/>
                <a:gd name="connsiteX58" fmla="*/ 717398 w 2401326"/>
                <a:gd name="connsiteY58" fmla="*/ 28323 h 2369199"/>
                <a:gd name="connsiteX59" fmla="*/ 705471 w 2401326"/>
                <a:gd name="connsiteY59" fmla="*/ 68079 h 2369199"/>
                <a:gd name="connsiteX60" fmla="*/ 701495 w 2401326"/>
                <a:gd name="connsiteY60" fmla="*/ 107836 h 2369199"/>
                <a:gd name="connsiteX61" fmla="*/ 677641 w 2401326"/>
                <a:gd name="connsiteY61" fmla="*/ 131690 h 2369199"/>
                <a:gd name="connsiteX62" fmla="*/ 673665 w 2401326"/>
                <a:gd name="connsiteY62" fmla="*/ 139641 h 2369199"/>
                <a:gd name="connsiteX63" fmla="*/ 641860 w 2401326"/>
                <a:gd name="connsiteY63" fmla="*/ 139641 h 2369199"/>
                <a:gd name="connsiteX64" fmla="*/ 625958 w 2401326"/>
                <a:gd name="connsiteY64" fmla="*/ 99884 h 2369199"/>
                <a:gd name="connsiteX65" fmla="*/ 610055 w 2401326"/>
                <a:gd name="connsiteY65" fmla="*/ 64103 h 2369199"/>
                <a:gd name="connsiteX66" fmla="*/ 590177 w 2401326"/>
                <a:gd name="connsiteY66" fmla="*/ 52177 h 2369199"/>
                <a:gd name="connsiteX67" fmla="*/ 566323 w 2401326"/>
                <a:gd name="connsiteY67" fmla="*/ 40250 h 2369199"/>
                <a:gd name="connsiteX68" fmla="*/ 542469 w 2401326"/>
                <a:gd name="connsiteY68" fmla="*/ 40250 h 2369199"/>
                <a:gd name="connsiteX69" fmla="*/ 510664 w 2401326"/>
                <a:gd name="connsiteY69" fmla="*/ 60128 h 2369199"/>
                <a:gd name="connsiteX70" fmla="*/ 502712 w 2401326"/>
                <a:gd name="connsiteY70" fmla="*/ 64103 h 2369199"/>
                <a:gd name="connsiteX71" fmla="*/ 486810 w 2401326"/>
                <a:gd name="connsiteY71" fmla="*/ 83982 h 2369199"/>
                <a:gd name="connsiteX72" fmla="*/ 470907 w 2401326"/>
                <a:gd name="connsiteY72" fmla="*/ 80006 h 2369199"/>
                <a:gd name="connsiteX73" fmla="*/ 451029 w 2401326"/>
                <a:gd name="connsiteY73" fmla="*/ 80006 h 2369199"/>
                <a:gd name="connsiteX74" fmla="*/ 431151 w 2401326"/>
                <a:gd name="connsiteY74" fmla="*/ 107836 h 2369199"/>
                <a:gd name="connsiteX75" fmla="*/ 427175 w 2401326"/>
                <a:gd name="connsiteY75" fmla="*/ 155543 h 2369199"/>
                <a:gd name="connsiteX76" fmla="*/ 435126 w 2401326"/>
                <a:gd name="connsiteY76" fmla="*/ 191324 h 2369199"/>
                <a:gd name="connsiteX77" fmla="*/ 431151 w 2401326"/>
                <a:gd name="connsiteY77" fmla="*/ 215178 h 2369199"/>
                <a:gd name="connsiteX78" fmla="*/ 427175 w 2401326"/>
                <a:gd name="connsiteY78" fmla="*/ 227105 h 2369199"/>
                <a:gd name="connsiteX79" fmla="*/ 391394 w 2401326"/>
                <a:gd name="connsiteY79" fmla="*/ 223130 h 2369199"/>
                <a:gd name="connsiteX80" fmla="*/ 375492 w 2401326"/>
                <a:gd name="connsiteY80" fmla="*/ 191324 h 2369199"/>
                <a:gd name="connsiteX81" fmla="*/ 339711 w 2401326"/>
                <a:gd name="connsiteY81" fmla="*/ 135665 h 2369199"/>
                <a:gd name="connsiteX82" fmla="*/ 331759 w 2401326"/>
                <a:gd name="connsiteY82" fmla="*/ 107836 h 2369199"/>
                <a:gd name="connsiteX83" fmla="*/ 315857 w 2401326"/>
                <a:gd name="connsiteY83" fmla="*/ 60128 h 2369199"/>
                <a:gd name="connsiteX84" fmla="*/ 299954 w 2401326"/>
                <a:gd name="connsiteY84" fmla="*/ 20371 h 2369199"/>
                <a:gd name="connsiteX85" fmla="*/ 280076 w 2401326"/>
                <a:gd name="connsiteY85" fmla="*/ 16396 h 2369199"/>
                <a:gd name="connsiteX86" fmla="*/ 260198 w 2401326"/>
                <a:gd name="connsiteY86" fmla="*/ 32298 h 2369199"/>
                <a:gd name="connsiteX87" fmla="*/ 240319 w 2401326"/>
                <a:gd name="connsiteY87" fmla="*/ 72055 h 2369199"/>
                <a:gd name="connsiteX88" fmla="*/ 232368 w 2401326"/>
                <a:gd name="connsiteY88" fmla="*/ 103860 h 2369199"/>
                <a:gd name="connsiteX89" fmla="*/ 232368 w 2401326"/>
                <a:gd name="connsiteY89" fmla="*/ 127714 h 2369199"/>
                <a:gd name="connsiteX90" fmla="*/ 204538 w 2401326"/>
                <a:gd name="connsiteY90" fmla="*/ 127714 h 2369199"/>
                <a:gd name="connsiteX91" fmla="*/ 212490 w 2401326"/>
                <a:gd name="connsiteY91" fmla="*/ 171446 h 2369199"/>
                <a:gd name="connsiteX92" fmla="*/ 220441 w 2401326"/>
                <a:gd name="connsiteY92" fmla="*/ 223130 h 2369199"/>
                <a:gd name="connsiteX93" fmla="*/ 220441 w 2401326"/>
                <a:gd name="connsiteY93" fmla="*/ 262886 h 2369199"/>
                <a:gd name="connsiteX94" fmla="*/ 224417 w 2401326"/>
                <a:gd name="connsiteY94" fmla="*/ 306618 h 2369199"/>
                <a:gd name="connsiteX95" fmla="*/ 228392 w 2401326"/>
                <a:gd name="connsiteY95" fmla="*/ 342399 h 2369199"/>
                <a:gd name="connsiteX96" fmla="*/ 224417 w 2401326"/>
                <a:gd name="connsiteY96" fmla="*/ 382156 h 2369199"/>
                <a:gd name="connsiteX97" fmla="*/ 220441 w 2401326"/>
                <a:gd name="connsiteY97" fmla="*/ 406010 h 2369199"/>
                <a:gd name="connsiteX98" fmla="*/ 196587 w 2401326"/>
                <a:gd name="connsiteY98" fmla="*/ 409985 h 2369199"/>
                <a:gd name="connsiteX99" fmla="*/ 172733 w 2401326"/>
                <a:gd name="connsiteY99" fmla="*/ 409985 h 2369199"/>
                <a:gd name="connsiteX100" fmla="*/ 132977 w 2401326"/>
                <a:gd name="connsiteY100" fmla="*/ 394083 h 2369199"/>
                <a:gd name="connsiteX101" fmla="*/ 117074 w 2401326"/>
                <a:gd name="connsiteY101" fmla="*/ 394083 h 2369199"/>
                <a:gd name="connsiteX102" fmla="*/ 97196 w 2401326"/>
                <a:gd name="connsiteY102" fmla="*/ 413961 h 2369199"/>
                <a:gd name="connsiteX103" fmla="*/ 97196 w 2401326"/>
                <a:gd name="connsiteY103" fmla="*/ 429863 h 2369199"/>
                <a:gd name="connsiteX104" fmla="*/ 105147 w 2401326"/>
                <a:gd name="connsiteY104" fmla="*/ 465644 h 2369199"/>
                <a:gd name="connsiteX105" fmla="*/ 129001 w 2401326"/>
                <a:gd name="connsiteY105" fmla="*/ 493474 h 2369199"/>
                <a:gd name="connsiteX106" fmla="*/ 132977 w 2401326"/>
                <a:gd name="connsiteY106" fmla="*/ 513352 h 2369199"/>
                <a:gd name="connsiteX107" fmla="*/ 140928 w 2401326"/>
                <a:gd name="connsiteY107" fmla="*/ 553109 h 2369199"/>
                <a:gd name="connsiteX108" fmla="*/ 144904 w 2401326"/>
                <a:gd name="connsiteY108" fmla="*/ 580938 h 2369199"/>
                <a:gd name="connsiteX109" fmla="*/ 140928 w 2401326"/>
                <a:gd name="connsiteY109" fmla="*/ 596841 h 2369199"/>
                <a:gd name="connsiteX110" fmla="*/ 101172 w 2401326"/>
                <a:gd name="connsiteY110" fmla="*/ 604792 h 2369199"/>
                <a:gd name="connsiteX111" fmla="*/ 73342 w 2401326"/>
                <a:gd name="connsiteY111" fmla="*/ 608768 h 2369199"/>
                <a:gd name="connsiteX112" fmla="*/ 45512 w 2401326"/>
                <a:gd name="connsiteY112" fmla="*/ 620695 h 2369199"/>
                <a:gd name="connsiteX113" fmla="*/ 33585 w 2401326"/>
                <a:gd name="connsiteY113" fmla="*/ 648524 h 2369199"/>
                <a:gd name="connsiteX114" fmla="*/ 61415 w 2401326"/>
                <a:gd name="connsiteY114" fmla="*/ 668403 h 2369199"/>
                <a:gd name="connsiteX115" fmla="*/ 97196 w 2401326"/>
                <a:gd name="connsiteY115" fmla="*/ 684305 h 2369199"/>
                <a:gd name="connsiteX116" fmla="*/ 113098 w 2401326"/>
                <a:gd name="connsiteY116" fmla="*/ 704183 h 2369199"/>
                <a:gd name="connsiteX117" fmla="*/ 121050 w 2401326"/>
                <a:gd name="connsiteY117" fmla="*/ 732013 h 2369199"/>
                <a:gd name="connsiteX118" fmla="*/ 129001 w 2401326"/>
                <a:gd name="connsiteY118" fmla="*/ 771770 h 2369199"/>
                <a:gd name="connsiteX119" fmla="*/ 121050 w 2401326"/>
                <a:gd name="connsiteY119" fmla="*/ 799599 h 2369199"/>
                <a:gd name="connsiteX120" fmla="*/ 97196 w 2401326"/>
                <a:gd name="connsiteY120" fmla="*/ 807550 h 2369199"/>
                <a:gd name="connsiteX121" fmla="*/ 53464 w 2401326"/>
                <a:gd name="connsiteY121" fmla="*/ 807550 h 2369199"/>
                <a:gd name="connsiteX122" fmla="*/ 21658 w 2401326"/>
                <a:gd name="connsiteY122" fmla="*/ 827429 h 2369199"/>
                <a:gd name="connsiteX123" fmla="*/ 25634 w 2401326"/>
                <a:gd name="connsiteY123" fmla="*/ 859234 h 2369199"/>
                <a:gd name="connsiteX124" fmla="*/ 53464 w 2401326"/>
                <a:gd name="connsiteY124" fmla="*/ 867185 h 2369199"/>
                <a:gd name="connsiteX125" fmla="*/ 93220 w 2401326"/>
                <a:gd name="connsiteY125" fmla="*/ 887063 h 2369199"/>
                <a:gd name="connsiteX126" fmla="*/ 121050 w 2401326"/>
                <a:gd name="connsiteY126" fmla="*/ 914893 h 2369199"/>
                <a:gd name="connsiteX127" fmla="*/ 121050 w 2401326"/>
                <a:gd name="connsiteY127" fmla="*/ 942723 h 2369199"/>
                <a:gd name="connsiteX128" fmla="*/ 105147 w 2401326"/>
                <a:gd name="connsiteY128" fmla="*/ 974528 h 2369199"/>
                <a:gd name="connsiteX129" fmla="*/ 85269 w 2401326"/>
                <a:gd name="connsiteY129" fmla="*/ 1002357 h 2369199"/>
                <a:gd name="connsiteX130" fmla="*/ 61415 w 2401326"/>
                <a:gd name="connsiteY130" fmla="*/ 1018260 h 2369199"/>
                <a:gd name="connsiteX131" fmla="*/ 13707 w 2401326"/>
                <a:gd name="connsiteY131" fmla="*/ 1018260 h 2369199"/>
                <a:gd name="connsiteX132" fmla="*/ 1780 w 2401326"/>
                <a:gd name="connsiteY132" fmla="*/ 1061992 h 2369199"/>
                <a:gd name="connsiteX133" fmla="*/ 45512 w 2401326"/>
                <a:gd name="connsiteY133" fmla="*/ 1077895 h 2369199"/>
                <a:gd name="connsiteX134" fmla="*/ 89245 w 2401326"/>
                <a:gd name="connsiteY134" fmla="*/ 1085846 h 2369199"/>
                <a:gd name="connsiteX135" fmla="*/ 105147 w 2401326"/>
                <a:gd name="connsiteY135" fmla="*/ 1105724 h 2369199"/>
                <a:gd name="connsiteX136" fmla="*/ 121050 w 2401326"/>
                <a:gd name="connsiteY136" fmla="*/ 1137530 h 2369199"/>
                <a:gd name="connsiteX137" fmla="*/ 121050 w 2401326"/>
                <a:gd name="connsiteY137" fmla="*/ 1177286 h 2369199"/>
                <a:gd name="connsiteX138" fmla="*/ 97196 w 2401326"/>
                <a:gd name="connsiteY138" fmla="*/ 1189213 h 2369199"/>
                <a:gd name="connsiteX139" fmla="*/ 69366 w 2401326"/>
                <a:gd name="connsiteY139" fmla="*/ 1209091 h 2369199"/>
                <a:gd name="connsiteX140" fmla="*/ 69366 w 2401326"/>
                <a:gd name="connsiteY140" fmla="*/ 1236921 h 2369199"/>
                <a:gd name="connsiteX141" fmla="*/ 105147 w 2401326"/>
                <a:gd name="connsiteY141" fmla="*/ 1256799 h 2369199"/>
                <a:gd name="connsiteX142" fmla="*/ 160806 w 2401326"/>
                <a:gd name="connsiteY142" fmla="*/ 1264750 h 2369199"/>
                <a:gd name="connsiteX143" fmla="*/ 192612 w 2401326"/>
                <a:gd name="connsiteY143" fmla="*/ 1272702 h 2369199"/>
                <a:gd name="connsiteX144" fmla="*/ 228392 w 2401326"/>
                <a:gd name="connsiteY144" fmla="*/ 1272702 h 2369199"/>
                <a:gd name="connsiteX145" fmla="*/ 248271 w 2401326"/>
                <a:gd name="connsiteY145" fmla="*/ 1296556 h 2369199"/>
                <a:gd name="connsiteX146" fmla="*/ 236344 w 2401326"/>
                <a:gd name="connsiteY146" fmla="*/ 1316434 h 2369199"/>
                <a:gd name="connsiteX147" fmla="*/ 192612 w 2401326"/>
                <a:gd name="connsiteY147" fmla="*/ 1352215 h 2369199"/>
                <a:gd name="connsiteX148" fmla="*/ 176709 w 2401326"/>
                <a:gd name="connsiteY148" fmla="*/ 1384020 h 2369199"/>
                <a:gd name="connsiteX149" fmla="*/ 176709 w 2401326"/>
                <a:gd name="connsiteY149" fmla="*/ 1403898 h 2369199"/>
                <a:gd name="connsiteX150" fmla="*/ 200563 w 2401326"/>
                <a:gd name="connsiteY150" fmla="*/ 1423777 h 2369199"/>
                <a:gd name="connsiteX151" fmla="*/ 260198 w 2401326"/>
                <a:gd name="connsiteY151" fmla="*/ 1427752 h 2369199"/>
                <a:gd name="connsiteX152" fmla="*/ 299954 w 2401326"/>
                <a:gd name="connsiteY152" fmla="*/ 1419801 h 2369199"/>
                <a:gd name="connsiteX153" fmla="*/ 311881 w 2401326"/>
                <a:gd name="connsiteY153" fmla="*/ 1419801 h 2369199"/>
                <a:gd name="connsiteX154" fmla="*/ 343686 w 2401326"/>
                <a:gd name="connsiteY154" fmla="*/ 1439679 h 2369199"/>
                <a:gd name="connsiteX155" fmla="*/ 335735 w 2401326"/>
                <a:gd name="connsiteY155" fmla="*/ 1467509 h 2369199"/>
                <a:gd name="connsiteX156" fmla="*/ 299954 w 2401326"/>
                <a:gd name="connsiteY156" fmla="*/ 1479436 h 2369199"/>
                <a:gd name="connsiteX157" fmla="*/ 288027 w 2401326"/>
                <a:gd name="connsiteY157" fmla="*/ 1519192 h 2369199"/>
                <a:gd name="connsiteX158" fmla="*/ 288027 w 2401326"/>
                <a:gd name="connsiteY158" fmla="*/ 1543046 h 2369199"/>
                <a:gd name="connsiteX159" fmla="*/ 303930 w 2401326"/>
                <a:gd name="connsiteY159" fmla="*/ 1566900 h 2369199"/>
                <a:gd name="connsiteX160" fmla="*/ 339711 w 2401326"/>
                <a:gd name="connsiteY160" fmla="*/ 1582803 h 2369199"/>
                <a:gd name="connsiteX161" fmla="*/ 379467 w 2401326"/>
                <a:gd name="connsiteY161" fmla="*/ 1582803 h 2369199"/>
                <a:gd name="connsiteX162" fmla="*/ 395370 w 2401326"/>
                <a:gd name="connsiteY162" fmla="*/ 1578827 h 2369199"/>
                <a:gd name="connsiteX163" fmla="*/ 435126 w 2401326"/>
                <a:gd name="connsiteY163" fmla="*/ 1582803 h 2369199"/>
                <a:gd name="connsiteX164" fmla="*/ 451029 w 2401326"/>
                <a:gd name="connsiteY164" fmla="*/ 1610632 h 2369199"/>
                <a:gd name="connsiteX165" fmla="*/ 419224 w 2401326"/>
                <a:gd name="connsiteY165" fmla="*/ 1654364 h 2369199"/>
                <a:gd name="connsiteX166" fmla="*/ 391394 w 2401326"/>
                <a:gd name="connsiteY166" fmla="*/ 1682194 h 2369199"/>
                <a:gd name="connsiteX167" fmla="*/ 379467 w 2401326"/>
                <a:gd name="connsiteY167" fmla="*/ 1713999 h 2369199"/>
                <a:gd name="connsiteX168" fmla="*/ 387418 w 2401326"/>
                <a:gd name="connsiteY168" fmla="*/ 1725926 h 2369199"/>
                <a:gd name="connsiteX169" fmla="*/ 415248 w 2401326"/>
                <a:gd name="connsiteY169" fmla="*/ 1741829 h 2369199"/>
                <a:gd name="connsiteX170" fmla="*/ 447053 w 2401326"/>
                <a:gd name="connsiteY170" fmla="*/ 1753756 h 2369199"/>
                <a:gd name="connsiteX171" fmla="*/ 462956 w 2401326"/>
                <a:gd name="connsiteY171" fmla="*/ 1773634 h 2369199"/>
                <a:gd name="connsiteX172" fmla="*/ 490785 w 2401326"/>
                <a:gd name="connsiteY172" fmla="*/ 1793512 h 2369199"/>
                <a:gd name="connsiteX173" fmla="*/ 530542 w 2401326"/>
                <a:gd name="connsiteY173" fmla="*/ 1801463 h 2369199"/>
                <a:gd name="connsiteX174" fmla="*/ 550420 w 2401326"/>
                <a:gd name="connsiteY174" fmla="*/ 1805439 h 2369199"/>
                <a:gd name="connsiteX175" fmla="*/ 558372 w 2401326"/>
                <a:gd name="connsiteY175" fmla="*/ 1841220 h 2369199"/>
                <a:gd name="connsiteX176" fmla="*/ 562347 w 2401326"/>
                <a:gd name="connsiteY176" fmla="*/ 1873025 h 2369199"/>
                <a:gd name="connsiteX177" fmla="*/ 574274 w 2401326"/>
                <a:gd name="connsiteY177" fmla="*/ 1904830 h 2369199"/>
                <a:gd name="connsiteX178" fmla="*/ 578250 w 2401326"/>
                <a:gd name="connsiteY178" fmla="*/ 1920733 h 2369199"/>
                <a:gd name="connsiteX179" fmla="*/ 602104 w 2401326"/>
                <a:gd name="connsiteY179" fmla="*/ 1920733 h 2369199"/>
                <a:gd name="connsiteX180" fmla="*/ 618006 w 2401326"/>
                <a:gd name="connsiteY180" fmla="*/ 1908806 h 2369199"/>
                <a:gd name="connsiteX181" fmla="*/ 649812 w 2401326"/>
                <a:gd name="connsiteY181" fmla="*/ 1916757 h 2369199"/>
                <a:gd name="connsiteX182" fmla="*/ 717398 w 2401326"/>
                <a:gd name="connsiteY182" fmla="*/ 1932660 h 2369199"/>
                <a:gd name="connsiteX183" fmla="*/ 773057 w 2401326"/>
                <a:gd name="connsiteY183" fmla="*/ 1980368 h 2369199"/>
                <a:gd name="connsiteX184" fmla="*/ 812813 w 2401326"/>
                <a:gd name="connsiteY184" fmla="*/ 2020124 h 2369199"/>
                <a:gd name="connsiteX185" fmla="*/ 848594 w 2401326"/>
                <a:gd name="connsiteY185" fmla="*/ 2115540 h 2369199"/>
                <a:gd name="connsiteX186" fmla="*/ 848594 w 2401326"/>
                <a:gd name="connsiteY186" fmla="*/ 2155297 h 2369199"/>
                <a:gd name="connsiteX187" fmla="*/ 840643 w 2401326"/>
                <a:gd name="connsiteY187" fmla="*/ 2191077 h 2369199"/>
                <a:gd name="connsiteX188" fmla="*/ 848594 w 2401326"/>
                <a:gd name="connsiteY188" fmla="*/ 2214931 h 2369199"/>
                <a:gd name="connsiteX189" fmla="*/ 868472 w 2401326"/>
                <a:gd name="connsiteY189" fmla="*/ 2262639 h 2369199"/>
                <a:gd name="connsiteX190" fmla="*/ 892326 w 2401326"/>
                <a:gd name="connsiteY190" fmla="*/ 2262639 h 2369199"/>
                <a:gd name="connsiteX191" fmla="*/ 920156 w 2401326"/>
                <a:gd name="connsiteY191" fmla="*/ 2258663 h 2369199"/>
                <a:gd name="connsiteX192" fmla="*/ 959912 w 2401326"/>
                <a:gd name="connsiteY192" fmla="*/ 2238785 h 2369199"/>
                <a:gd name="connsiteX193" fmla="*/ 983766 w 2401326"/>
                <a:gd name="connsiteY193" fmla="*/ 2195053 h 2369199"/>
                <a:gd name="connsiteX194" fmla="*/ 1071231 w 2401326"/>
                <a:gd name="connsiteY194" fmla="*/ 2135418 h 2369199"/>
                <a:gd name="connsiteX195" fmla="*/ 1095085 w 2401326"/>
                <a:gd name="connsiteY195" fmla="*/ 2099637 h 2369199"/>
                <a:gd name="connsiteX196" fmla="*/ 1138817 w 2401326"/>
                <a:gd name="connsiteY196" fmla="*/ 2059881 h 2369199"/>
                <a:gd name="connsiteX197" fmla="*/ 1194476 w 2401326"/>
                <a:gd name="connsiteY197" fmla="*/ 2051930 h 2369199"/>
                <a:gd name="connsiteX198" fmla="*/ 1266038 w 2401326"/>
                <a:gd name="connsiteY198" fmla="*/ 2055905 h 2369199"/>
                <a:gd name="connsiteX199" fmla="*/ 1357478 w 2401326"/>
                <a:gd name="connsiteY199" fmla="*/ 2079759 h 2369199"/>
                <a:gd name="connsiteX200" fmla="*/ 1425064 w 2401326"/>
                <a:gd name="connsiteY200" fmla="*/ 2091686 h 2369199"/>
                <a:gd name="connsiteX201" fmla="*/ 1500601 w 2401326"/>
                <a:gd name="connsiteY201" fmla="*/ 2099637 h 2369199"/>
                <a:gd name="connsiteX202" fmla="*/ 1548309 w 2401326"/>
                <a:gd name="connsiteY202" fmla="*/ 2103613 h 2369199"/>
                <a:gd name="connsiteX203" fmla="*/ 1599992 w 2401326"/>
                <a:gd name="connsiteY203" fmla="*/ 2103613 h 2369199"/>
                <a:gd name="connsiteX204" fmla="*/ 1663603 w 2401326"/>
                <a:gd name="connsiteY204" fmla="*/ 2135418 h 2369199"/>
                <a:gd name="connsiteX205" fmla="*/ 1703359 w 2401326"/>
                <a:gd name="connsiteY205" fmla="*/ 2183126 h 2369199"/>
                <a:gd name="connsiteX206" fmla="*/ 1747092 w 2401326"/>
                <a:gd name="connsiteY206" fmla="*/ 2242761 h 2369199"/>
                <a:gd name="connsiteX207" fmla="*/ 1846483 w 2401326"/>
                <a:gd name="connsiteY207" fmla="*/ 2366006 h 2369199"/>
                <a:gd name="connsiteX208" fmla="*/ 1786848 w 2401326"/>
                <a:gd name="connsiteY208" fmla="*/ 2099638 h 2369199"/>
                <a:gd name="connsiteX209" fmla="*/ 1834556 w 2401326"/>
                <a:gd name="connsiteY209" fmla="*/ 1936636 h 2369199"/>
                <a:gd name="connsiteX210" fmla="*/ 2112852 w 2401326"/>
                <a:gd name="connsiteY210" fmla="*/ 1920734 h 2369199"/>
                <a:gd name="connsiteX211" fmla="*/ 2299707 w 2401326"/>
                <a:gd name="connsiteY211" fmla="*/ 1873026 h 2369199"/>
                <a:gd name="connsiteX212" fmla="*/ 2319584 w 2401326"/>
                <a:gd name="connsiteY212" fmla="*/ 1721950 h 2369199"/>
                <a:gd name="connsiteX213" fmla="*/ 2399098 w 2401326"/>
                <a:gd name="connsiteY213" fmla="*/ 1662316 h 2369199"/>
                <a:gd name="connsiteX214" fmla="*/ 2232120 w 2401326"/>
                <a:gd name="connsiteY214" fmla="*/ 1678218 h 2369199"/>
                <a:gd name="connsiteX215" fmla="*/ 2134531 w 2401326"/>
                <a:gd name="connsiteY215" fmla="*/ 1684535 h 2369199"/>
                <a:gd name="connsiteX216" fmla="*/ 2053217 w 2401326"/>
                <a:gd name="connsiteY216" fmla="*/ 1662316 h 2369199"/>
                <a:gd name="connsiteX217" fmla="*/ 1941650 w 2401326"/>
                <a:gd name="connsiteY217" fmla="*/ 1563091 h 2369199"/>
                <a:gd name="connsiteX218" fmla="*/ 1846483 w 2401326"/>
                <a:gd name="connsiteY218" fmla="*/ 1459557 h 2369199"/>
                <a:gd name="connsiteX219" fmla="*/ 1794013 w 2401326"/>
                <a:gd name="connsiteY219" fmla="*/ 1394022 h 2369199"/>
                <a:gd name="connsiteX220" fmla="*/ 1747092 w 2401326"/>
                <a:gd name="connsiteY220" fmla="*/ 1312458 h 2369199"/>
                <a:gd name="connsiteX221" fmla="*/ 1705906 w 2401326"/>
                <a:gd name="connsiteY221" fmla="*/ 1203522 h 2369199"/>
                <a:gd name="connsiteX222" fmla="*/ 1641613 w 2401326"/>
                <a:gd name="connsiteY222" fmla="*/ 1127322 h 2369199"/>
                <a:gd name="connsiteX223" fmla="*/ 1563031 w 2401326"/>
                <a:gd name="connsiteY223" fmla="*/ 1101129 h 2369199"/>
                <a:gd name="connsiteX224" fmla="*/ 1487431 w 2401326"/>
                <a:gd name="connsiteY224" fmla="*/ 1192339 h 2369199"/>
                <a:gd name="connsiteX0" fmla="*/ 1504577 w 2399368"/>
                <a:gd name="connsiteY0" fmla="*/ 1193189 h 2369199"/>
                <a:gd name="connsiteX1" fmla="*/ 1440966 w 2399368"/>
                <a:gd name="connsiteY1" fmla="*/ 1197164 h 2369199"/>
                <a:gd name="connsiteX2" fmla="*/ 1377356 w 2399368"/>
                <a:gd name="connsiteY2" fmla="*/ 1209091 h 2369199"/>
                <a:gd name="connsiteX3" fmla="*/ 1325672 w 2399368"/>
                <a:gd name="connsiteY3" fmla="*/ 1181262 h 2369199"/>
                <a:gd name="connsiteX4" fmla="*/ 1321697 w 2399368"/>
                <a:gd name="connsiteY4" fmla="*/ 1121627 h 2369199"/>
                <a:gd name="connsiteX5" fmla="*/ 1357478 w 2399368"/>
                <a:gd name="connsiteY5" fmla="*/ 1073919 h 2369199"/>
                <a:gd name="connsiteX6" fmla="*/ 1401210 w 2399368"/>
                <a:gd name="connsiteY6" fmla="*/ 1042114 h 2369199"/>
                <a:gd name="connsiteX7" fmla="*/ 1433015 w 2399368"/>
                <a:gd name="connsiteY7" fmla="*/ 994406 h 2369199"/>
                <a:gd name="connsiteX8" fmla="*/ 1448918 w 2399368"/>
                <a:gd name="connsiteY8" fmla="*/ 930796 h 2369199"/>
                <a:gd name="connsiteX9" fmla="*/ 1448918 w 2399368"/>
                <a:gd name="connsiteY9" fmla="*/ 910917 h 2369199"/>
                <a:gd name="connsiteX10" fmla="*/ 1496625 w 2399368"/>
                <a:gd name="connsiteY10" fmla="*/ 898990 h 2369199"/>
                <a:gd name="connsiteX11" fmla="*/ 1576138 w 2399368"/>
                <a:gd name="connsiteY11" fmla="*/ 883088 h 2369199"/>
                <a:gd name="connsiteX12" fmla="*/ 1643725 w 2399368"/>
                <a:gd name="connsiteY12" fmla="*/ 851283 h 2369199"/>
                <a:gd name="connsiteX13" fmla="*/ 1699384 w 2399368"/>
                <a:gd name="connsiteY13" fmla="*/ 811526 h 2369199"/>
                <a:gd name="connsiteX14" fmla="*/ 1755043 w 2399368"/>
                <a:gd name="connsiteY14" fmla="*/ 728037 h 2369199"/>
                <a:gd name="connsiteX15" fmla="*/ 1766970 w 2399368"/>
                <a:gd name="connsiteY15" fmla="*/ 700208 h 2369199"/>
                <a:gd name="connsiteX16" fmla="*/ 1766970 w 2399368"/>
                <a:gd name="connsiteY16" fmla="*/ 656476 h 2369199"/>
                <a:gd name="connsiteX17" fmla="*/ 1735165 w 2399368"/>
                <a:gd name="connsiteY17" fmla="*/ 644549 h 2369199"/>
                <a:gd name="connsiteX18" fmla="*/ 1715286 w 2399368"/>
                <a:gd name="connsiteY18" fmla="*/ 636597 h 2369199"/>
                <a:gd name="connsiteX19" fmla="*/ 1703359 w 2399368"/>
                <a:gd name="connsiteY19" fmla="*/ 644549 h 2369199"/>
                <a:gd name="connsiteX20" fmla="*/ 1659627 w 2399368"/>
                <a:gd name="connsiteY20" fmla="*/ 680330 h 2369199"/>
                <a:gd name="connsiteX21" fmla="*/ 1619871 w 2399368"/>
                <a:gd name="connsiteY21" fmla="*/ 708159 h 2369199"/>
                <a:gd name="connsiteX22" fmla="*/ 1568187 w 2399368"/>
                <a:gd name="connsiteY22" fmla="*/ 716110 h 2369199"/>
                <a:gd name="connsiteX23" fmla="*/ 1524455 w 2399368"/>
                <a:gd name="connsiteY23" fmla="*/ 724062 h 2369199"/>
                <a:gd name="connsiteX24" fmla="*/ 1488674 w 2399368"/>
                <a:gd name="connsiteY24" fmla="*/ 724062 h 2369199"/>
                <a:gd name="connsiteX25" fmla="*/ 1452893 w 2399368"/>
                <a:gd name="connsiteY25" fmla="*/ 716110 h 2369199"/>
                <a:gd name="connsiteX26" fmla="*/ 1456869 w 2399368"/>
                <a:gd name="connsiteY26" fmla="*/ 684305 h 2369199"/>
                <a:gd name="connsiteX27" fmla="*/ 1472772 w 2399368"/>
                <a:gd name="connsiteY27" fmla="*/ 656476 h 2369199"/>
                <a:gd name="connsiteX28" fmla="*/ 1484698 w 2399368"/>
                <a:gd name="connsiteY28" fmla="*/ 624670 h 2369199"/>
                <a:gd name="connsiteX29" fmla="*/ 1484698 w 2399368"/>
                <a:gd name="connsiteY29" fmla="*/ 604792 h 2369199"/>
                <a:gd name="connsiteX30" fmla="*/ 1528431 w 2399368"/>
                <a:gd name="connsiteY30" fmla="*/ 561060 h 2369199"/>
                <a:gd name="connsiteX31" fmla="*/ 1544333 w 2399368"/>
                <a:gd name="connsiteY31" fmla="*/ 525279 h 2369199"/>
                <a:gd name="connsiteX32" fmla="*/ 1540358 w 2399368"/>
                <a:gd name="connsiteY32" fmla="*/ 465644 h 2369199"/>
                <a:gd name="connsiteX33" fmla="*/ 1508552 w 2399368"/>
                <a:gd name="connsiteY33" fmla="*/ 429863 h 2369199"/>
                <a:gd name="connsiteX34" fmla="*/ 1500601 w 2399368"/>
                <a:gd name="connsiteY34" fmla="*/ 406010 h 2369199"/>
                <a:gd name="connsiteX35" fmla="*/ 1508552 w 2399368"/>
                <a:gd name="connsiteY35" fmla="*/ 378180 h 2369199"/>
                <a:gd name="connsiteX36" fmla="*/ 1492650 w 2399368"/>
                <a:gd name="connsiteY36" fmla="*/ 346375 h 2369199"/>
                <a:gd name="connsiteX37" fmla="*/ 1444942 w 2399368"/>
                <a:gd name="connsiteY37" fmla="*/ 334448 h 2369199"/>
                <a:gd name="connsiteX38" fmla="*/ 1357478 w 2399368"/>
                <a:gd name="connsiteY38" fmla="*/ 342399 h 2369199"/>
                <a:gd name="connsiteX39" fmla="*/ 1309770 w 2399368"/>
                <a:gd name="connsiteY39" fmla="*/ 342399 h 2369199"/>
                <a:gd name="connsiteX40" fmla="*/ 1281940 w 2399368"/>
                <a:gd name="connsiteY40" fmla="*/ 342399 h 2369199"/>
                <a:gd name="connsiteX41" fmla="*/ 1214354 w 2399368"/>
                <a:gd name="connsiteY41" fmla="*/ 322521 h 2369199"/>
                <a:gd name="connsiteX42" fmla="*/ 1138817 w 2399368"/>
                <a:gd name="connsiteY42" fmla="*/ 274813 h 2369199"/>
                <a:gd name="connsiteX43" fmla="*/ 1055328 w 2399368"/>
                <a:gd name="connsiteY43" fmla="*/ 258910 h 2369199"/>
                <a:gd name="connsiteX44" fmla="*/ 991718 w 2399368"/>
                <a:gd name="connsiteY44" fmla="*/ 250959 h 2369199"/>
                <a:gd name="connsiteX45" fmla="*/ 936058 w 2399368"/>
                <a:gd name="connsiteY45" fmla="*/ 254935 h 2369199"/>
                <a:gd name="connsiteX46" fmla="*/ 896302 w 2399368"/>
                <a:gd name="connsiteY46" fmla="*/ 250959 h 2369199"/>
                <a:gd name="connsiteX47" fmla="*/ 880399 w 2399368"/>
                <a:gd name="connsiteY47" fmla="*/ 243008 h 2369199"/>
                <a:gd name="connsiteX48" fmla="*/ 852570 w 2399368"/>
                <a:gd name="connsiteY48" fmla="*/ 231081 h 2369199"/>
                <a:gd name="connsiteX49" fmla="*/ 848594 w 2399368"/>
                <a:gd name="connsiteY49" fmla="*/ 167470 h 2369199"/>
                <a:gd name="connsiteX50" fmla="*/ 844618 w 2399368"/>
                <a:gd name="connsiteY50" fmla="*/ 115787 h 2369199"/>
                <a:gd name="connsiteX51" fmla="*/ 844618 w 2399368"/>
                <a:gd name="connsiteY51" fmla="*/ 87957 h 2369199"/>
                <a:gd name="connsiteX52" fmla="*/ 844618 w 2399368"/>
                <a:gd name="connsiteY52" fmla="*/ 80006 h 2369199"/>
                <a:gd name="connsiteX53" fmla="*/ 816789 w 2399368"/>
                <a:gd name="connsiteY53" fmla="*/ 68079 h 2369199"/>
                <a:gd name="connsiteX54" fmla="*/ 804862 w 2399368"/>
                <a:gd name="connsiteY54" fmla="*/ 60128 h 2369199"/>
                <a:gd name="connsiteX55" fmla="*/ 788959 w 2399368"/>
                <a:gd name="connsiteY55" fmla="*/ 36274 h 2369199"/>
                <a:gd name="connsiteX56" fmla="*/ 777032 w 2399368"/>
                <a:gd name="connsiteY56" fmla="*/ 12420 h 2369199"/>
                <a:gd name="connsiteX57" fmla="*/ 741252 w 2399368"/>
                <a:gd name="connsiteY57" fmla="*/ 493 h 2369199"/>
                <a:gd name="connsiteX58" fmla="*/ 717398 w 2399368"/>
                <a:gd name="connsiteY58" fmla="*/ 28323 h 2369199"/>
                <a:gd name="connsiteX59" fmla="*/ 705471 w 2399368"/>
                <a:gd name="connsiteY59" fmla="*/ 68079 h 2369199"/>
                <a:gd name="connsiteX60" fmla="*/ 701495 w 2399368"/>
                <a:gd name="connsiteY60" fmla="*/ 107836 h 2369199"/>
                <a:gd name="connsiteX61" fmla="*/ 677641 w 2399368"/>
                <a:gd name="connsiteY61" fmla="*/ 131690 h 2369199"/>
                <a:gd name="connsiteX62" fmla="*/ 673665 w 2399368"/>
                <a:gd name="connsiteY62" fmla="*/ 139641 h 2369199"/>
                <a:gd name="connsiteX63" fmla="*/ 641860 w 2399368"/>
                <a:gd name="connsiteY63" fmla="*/ 139641 h 2369199"/>
                <a:gd name="connsiteX64" fmla="*/ 625958 w 2399368"/>
                <a:gd name="connsiteY64" fmla="*/ 99884 h 2369199"/>
                <a:gd name="connsiteX65" fmla="*/ 610055 w 2399368"/>
                <a:gd name="connsiteY65" fmla="*/ 64103 h 2369199"/>
                <a:gd name="connsiteX66" fmla="*/ 590177 w 2399368"/>
                <a:gd name="connsiteY66" fmla="*/ 52177 h 2369199"/>
                <a:gd name="connsiteX67" fmla="*/ 566323 w 2399368"/>
                <a:gd name="connsiteY67" fmla="*/ 40250 h 2369199"/>
                <a:gd name="connsiteX68" fmla="*/ 542469 w 2399368"/>
                <a:gd name="connsiteY68" fmla="*/ 40250 h 2369199"/>
                <a:gd name="connsiteX69" fmla="*/ 510664 w 2399368"/>
                <a:gd name="connsiteY69" fmla="*/ 60128 h 2369199"/>
                <a:gd name="connsiteX70" fmla="*/ 502712 w 2399368"/>
                <a:gd name="connsiteY70" fmla="*/ 64103 h 2369199"/>
                <a:gd name="connsiteX71" fmla="*/ 486810 w 2399368"/>
                <a:gd name="connsiteY71" fmla="*/ 83982 h 2369199"/>
                <a:gd name="connsiteX72" fmla="*/ 470907 w 2399368"/>
                <a:gd name="connsiteY72" fmla="*/ 80006 h 2369199"/>
                <a:gd name="connsiteX73" fmla="*/ 451029 w 2399368"/>
                <a:gd name="connsiteY73" fmla="*/ 80006 h 2369199"/>
                <a:gd name="connsiteX74" fmla="*/ 431151 w 2399368"/>
                <a:gd name="connsiteY74" fmla="*/ 107836 h 2369199"/>
                <a:gd name="connsiteX75" fmla="*/ 427175 w 2399368"/>
                <a:gd name="connsiteY75" fmla="*/ 155543 h 2369199"/>
                <a:gd name="connsiteX76" fmla="*/ 435126 w 2399368"/>
                <a:gd name="connsiteY76" fmla="*/ 191324 h 2369199"/>
                <a:gd name="connsiteX77" fmla="*/ 431151 w 2399368"/>
                <a:gd name="connsiteY77" fmla="*/ 215178 h 2369199"/>
                <a:gd name="connsiteX78" fmla="*/ 427175 w 2399368"/>
                <a:gd name="connsiteY78" fmla="*/ 227105 h 2369199"/>
                <a:gd name="connsiteX79" fmla="*/ 391394 w 2399368"/>
                <a:gd name="connsiteY79" fmla="*/ 223130 h 2369199"/>
                <a:gd name="connsiteX80" fmla="*/ 375492 w 2399368"/>
                <a:gd name="connsiteY80" fmla="*/ 191324 h 2369199"/>
                <a:gd name="connsiteX81" fmla="*/ 339711 w 2399368"/>
                <a:gd name="connsiteY81" fmla="*/ 135665 h 2369199"/>
                <a:gd name="connsiteX82" fmla="*/ 331759 w 2399368"/>
                <a:gd name="connsiteY82" fmla="*/ 107836 h 2369199"/>
                <a:gd name="connsiteX83" fmla="*/ 315857 w 2399368"/>
                <a:gd name="connsiteY83" fmla="*/ 60128 h 2369199"/>
                <a:gd name="connsiteX84" fmla="*/ 299954 w 2399368"/>
                <a:gd name="connsiteY84" fmla="*/ 20371 h 2369199"/>
                <a:gd name="connsiteX85" fmla="*/ 280076 w 2399368"/>
                <a:gd name="connsiteY85" fmla="*/ 16396 h 2369199"/>
                <a:gd name="connsiteX86" fmla="*/ 260198 w 2399368"/>
                <a:gd name="connsiteY86" fmla="*/ 32298 h 2369199"/>
                <a:gd name="connsiteX87" fmla="*/ 240319 w 2399368"/>
                <a:gd name="connsiteY87" fmla="*/ 72055 h 2369199"/>
                <a:gd name="connsiteX88" fmla="*/ 232368 w 2399368"/>
                <a:gd name="connsiteY88" fmla="*/ 103860 h 2369199"/>
                <a:gd name="connsiteX89" fmla="*/ 232368 w 2399368"/>
                <a:gd name="connsiteY89" fmla="*/ 127714 h 2369199"/>
                <a:gd name="connsiteX90" fmla="*/ 204538 w 2399368"/>
                <a:gd name="connsiteY90" fmla="*/ 127714 h 2369199"/>
                <a:gd name="connsiteX91" fmla="*/ 212490 w 2399368"/>
                <a:gd name="connsiteY91" fmla="*/ 171446 h 2369199"/>
                <a:gd name="connsiteX92" fmla="*/ 220441 w 2399368"/>
                <a:gd name="connsiteY92" fmla="*/ 223130 h 2369199"/>
                <a:gd name="connsiteX93" fmla="*/ 220441 w 2399368"/>
                <a:gd name="connsiteY93" fmla="*/ 262886 h 2369199"/>
                <a:gd name="connsiteX94" fmla="*/ 224417 w 2399368"/>
                <a:gd name="connsiteY94" fmla="*/ 306618 h 2369199"/>
                <a:gd name="connsiteX95" fmla="*/ 228392 w 2399368"/>
                <a:gd name="connsiteY95" fmla="*/ 342399 h 2369199"/>
                <a:gd name="connsiteX96" fmla="*/ 224417 w 2399368"/>
                <a:gd name="connsiteY96" fmla="*/ 382156 h 2369199"/>
                <a:gd name="connsiteX97" fmla="*/ 220441 w 2399368"/>
                <a:gd name="connsiteY97" fmla="*/ 406010 h 2369199"/>
                <a:gd name="connsiteX98" fmla="*/ 196587 w 2399368"/>
                <a:gd name="connsiteY98" fmla="*/ 409985 h 2369199"/>
                <a:gd name="connsiteX99" fmla="*/ 172733 w 2399368"/>
                <a:gd name="connsiteY99" fmla="*/ 409985 h 2369199"/>
                <a:gd name="connsiteX100" fmla="*/ 132977 w 2399368"/>
                <a:gd name="connsiteY100" fmla="*/ 394083 h 2369199"/>
                <a:gd name="connsiteX101" fmla="*/ 117074 w 2399368"/>
                <a:gd name="connsiteY101" fmla="*/ 394083 h 2369199"/>
                <a:gd name="connsiteX102" fmla="*/ 97196 w 2399368"/>
                <a:gd name="connsiteY102" fmla="*/ 413961 h 2369199"/>
                <a:gd name="connsiteX103" fmla="*/ 97196 w 2399368"/>
                <a:gd name="connsiteY103" fmla="*/ 429863 h 2369199"/>
                <a:gd name="connsiteX104" fmla="*/ 105147 w 2399368"/>
                <a:gd name="connsiteY104" fmla="*/ 465644 h 2369199"/>
                <a:gd name="connsiteX105" fmla="*/ 129001 w 2399368"/>
                <a:gd name="connsiteY105" fmla="*/ 493474 h 2369199"/>
                <a:gd name="connsiteX106" fmla="*/ 132977 w 2399368"/>
                <a:gd name="connsiteY106" fmla="*/ 513352 h 2369199"/>
                <a:gd name="connsiteX107" fmla="*/ 140928 w 2399368"/>
                <a:gd name="connsiteY107" fmla="*/ 553109 h 2369199"/>
                <a:gd name="connsiteX108" fmla="*/ 144904 w 2399368"/>
                <a:gd name="connsiteY108" fmla="*/ 580938 h 2369199"/>
                <a:gd name="connsiteX109" fmla="*/ 140928 w 2399368"/>
                <a:gd name="connsiteY109" fmla="*/ 596841 h 2369199"/>
                <a:gd name="connsiteX110" fmla="*/ 101172 w 2399368"/>
                <a:gd name="connsiteY110" fmla="*/ 604792 h 2369199"/>
                <a:gd name="connsiteX111" fmla="*/ 73342 w 2399368"/>
                <a:gd name="connsiteY111" fmla="*/ 608768 h 2369199"/>
                <a:gd name="connsiteX112" fmla="*/ 45512 w 2399368"/>
                <a:gd name="connsiteY112" fmla="*/ 620695 h 2369199"/>
                <a:gd name="connsiteX113" fmla="*/ 33585 w 2399368"/>
                <a:gd name="connsiteY113" fmla="*/ 648524 h 2369199"/>
                <a:gd name="connsiteX114" fmla="*/ 61415 w 2399368"/>
                <a:gd name="connsiteY114" fmla="*/ 668403 h 2369199"/>
                <a:gd name="connsiteX115" fmla="*/ 97196 w 2399368"/>
                <a:gd name="connsiteY115" fmla="*/ 684305 h 2369199"/>
                <a:gd name="connsiteX116" fmla="*/ 113098 w 2399368"/>
                <a:gd name="connsiteY116" fmla="*/ 704183 h 2369199"/>
                <a:gd name="connsiteX117" fmla="*/ 121050 w 2399368"/>
                <a:gd name="connsiteY117" fmla="*/ 732013 h 2369199"/>
                <a:gd name="connsiteX118" fmla="*/ 129001 w 2399368"/>
                <a:gd name="connsiteY118" fmla="*/ 771770 h 2369199"/>
                <a:gd name="connsiteX119" fmla="*/ 121050 w 2399368"/>
                <a:gd name="connsiteY119" fmla="*/ 799599 h 2369199"/>
                <a:gd name="connsiteX120" fmla="*/ 97196 w 2399368"/>
                <a:gd name="connsiteY120" fmla="*/ 807550 h 2369199"/>
                <a:gd name="connsiteX121" fmla="*/ 53464 w 2399368"/>
                <a:gd name="connsiteY121" fmla="*/ 807550 h 2369199"/>
                <a:gd name="connsiteX122" fmla="*/ 21658 w 2399368"/>
                <a:gd name="connsiteY122" fmla="*/ 827429 h 2369199"/>
                <a:gd name="connsiteX123" fmla="*/ 25634 w 2399368"/>
                <a:gd name="connsiteY123" fmla="*/ 859234 h 2369199"/>
                <a:gd name="connsiteX124" fmla="*/ 53464 w 2399368"/>
                <a:gd name="connsiteY124" fmla="*/ 867185 h 2369199"/>
                <a:gd name="connsiteX125" fmla="*/ 93220 w 2399368"/>
                <a:gd name="connsiteY125" fmla="*/ 887063 h 2369199"/>
                <a:gd name="connsiteX126" fmla="*/ 121050 w 2399368"/>
                <a:gd name="connsiteY126" fmla="*/ 914893 h 2369199"/>
                <a:gd name="connsiteX127" fmla="*/ 121050 w 2399368"/>
                <a:gd name="connsiteY127" fmla="*/ 942723 h 2369199"/>
                <a:gd name="connsiteX128" fmla="*/ 105147 w 2399368"/>
                <a:gd name="connsiteY128" fmla="*/ 974528 h 2369199"/>
                <a:gd name="connsiteX129" fmla="*/ 85269 w 2399368"/>
                <a:gd name="connsiteY129" fmla="*/ 1002357 h 2369199"/>
                <a:gd name="connsiteX130" fmla="*/ 61415 w 2399368"/>
                <a:gd name="connsiteY130" fmla="*/ 1018260 h 2369199"/>
                <a:gd name="connsiteX131" fmla="*/ 13707 w 2399368"/>
                <a:gd name="connsiteY131" fmla="*/ 1018260 h 2369199"/>
                <a:gd name="connsiteX132" fmla="*/ 1780 w 2399368"/>
                <a:gd name="connsiteY132" fmla="*/ 1061992 h 2369199"/>
                <a:gd name="connsiteX133" fmla="*/ 45512 w 2399368"/>
                <a:gd name="connsiteY133" fmla="*/ 1077895 h 2369199"/>
                <a:gd name="connsiteX134" fmla="*/ 89245 w 2399368"/>
                <a:gd name="connsiteY134" fmla="*/ 1085846 h 2369199"/>
                <a:gd name="connsiteX135" fmla="*/ 105147 w 2399368"/>
                <a:gd name="connsiteY135" fmla="*/ 1105724 h 2369199"/>
                <a:gd name="connsiteX136" fmla="*/ 121050 w 2399368"/>
                <a:gd name="connsiteY136" fmla="*/ 1137530 h 2369199"/>
                <a:gd name="connsiteX137" fmla="*/ 121050 w 2399368"/>
                <a:gd name="connsiteY137" fmla="*/ 1177286 h 2369199"/>
                <a:gd name="connsiteX138" fmla="*/ 97196 w 2399368"/>
                <a:gd name="connsiteY138" fmla="*/ 1189213 h 2369199"/>
                <a:gd name="connsiteX139" fmla="*/ 69366 w 2399368"/>
                <a:gd name="connsiteY139" fmla="*/ 1209091 h 2369199"/>
                <a:gd name="connsiteX140" fmla="*/ 69366 w 2399368"/>
                <a:gd name="connsiteY140" fmla="*/ 1236921 h 2369199"/>
                <a:gd name="connsiteX141" fmla="*/ 105147 w 2399368"/>
                <a:gd name="connsiteY141" fmla="*/ 1256799 h 2369199"/>
                <a:gd name="connsiteX142" fmla="*/ 160806 w 2399368"/>
                <a:gd name="connsiteY142" fmla="*/ 1264750 h 2369199"/>
                <a:gd name="connsiteX143" fmla="*/ 192612 w 2399368"/>
                <a:gd name="connsiteY143" fmla="*/ 1272702 h 2369199"/>
                <a:gd name="connsiteX144" fmla="*/ 228392 w 2399368"/>
                <a:gd name="connsiteY144" fmla="*/ 1272702 h 2369199"/>
                <a:gd name="connsiteX145" fmla="*/ 248271 w 2399368"/>
                <a:gd name="connsiteY145" fmla="*/ 1296556 h 2369199"/>
                <a:gd name="connsiteX146" fmla="*/ 236344 w 2399368"/>
                <a:gd name="connsiteY146" fmla="*/ 1316434 h 2369199"/>
                <a:gd name="connsiteX147" fmla="*/ 192612 w 2399368"/>
                <a:gd name="connsiteY147" fmla="*/ 1352215 h 2369199"/>
                <a:gd name="connsiteX148" fmla="*/ 176709 w 2399368"/>
                <a:gd name="connsiteY148" fmla="*/ 1384020 h 2369199"/>
                <a:gd name="connsiteX149" fmla="*/ 176709 w 2399368"/>
                <a:gd name="connsiteY149" fmla="*/ 1403898 h 2369199"/>
                <a:gd name="connsiteX150" fmla="*/ 200563 w 2399368"/>
                <a:gd name="connsiteY150" fmla="*/ 1423777 h 2369199"/>
                <a:gd name="connsiteX151" fmla="*/ 260198 w 2399368"/>
                <a:gd name="connsiteY151" fmla="*/ 1427752 h 2369199"/>
                <a:gd name="connsiteX152" fmla="*/ 299954 w 2399368"/>
                <a:gd name="connsiteY152" fmla="*/ 1419801 h 2369199"/>
                <a:gd name="connsiteX153" fmla="*/ 311881 w 2399368"/>
                <a:gd name="connsiteY153" fmla="*/ 1419801 h 2369199"/>
                <a:gd name="connsiteX154" fmla="*/ 343686 w 2399368"/>
                <a:gd name="connsiteY154" fmla="*/ 1439679 h 2369199"/>
                <a:gd name="connsiteX155" fmla="*/ 335735 w 2399368"/>
                <a:gd name="connsiteY155" fmla="*/ 1467509 h 2369199"/>
                <a:gd name="connsiteX156" fmla="*/ 299954 w 2399368"/>
                <a:gd name="connsiteY156" fmla="*/ 1479436 h 2369199"/>
                <a:gd name="connsiteX157" fmla="*/ 288027 w 2399368"/>
                <a:gd name="connsiteY157" fmla="*/ 1519192 h 2369199"/>
                <a:gd name="connsiteX158" fmla="*/ 288027 w 2399368"/>
                <a:gd name="connsiteY158" fmla="*/ 1543046 h 2369199"/>
                <a:gd name="connsiteX159" fmla="*/ 303930 w 2399368"/>
                <a:gd name="connsiteY159" fmla="*/ 1566900 h 2369199"/>
                <a:gd name="connsiteX160" fmla="*/ 339711 w 2399368"/>
                <a:gd name="connsiteY160" fmla="*/ 1582803 h 2369199"/>
                <a:gd name="connsiteX161" fmla="*/ 379467 w 2399368"/>
                <a:gd name="connsiteY161" fmla="*/ 1582803 h 2369199"/>
                <a:gd name="connsiteX162" fmla="*/ 395370 w 2399368"/>
                <a:gd name="connsiteY162" fmla="*/ 1578827 h 2369199"/>
                <a:gd name="connsiteX163" fmla="*/ 435126 w 2399368"/>
                <a:gd name="connsiteY163" fmla="*/ 1582803 h 2369199"/>
                <a:gd name="connsiteX164" fmla="*/ 451029 w 2399368"/>
                <a:gd name="connsiteY164" fmla="*/ 1610632 h 2369199"/>
                <a:gd name="connsiteX165" fmla="*/ 419224 w 2399368"/>
                <a:gd name="connsiteY165" fmla="*/ 1654364 h 2369199"/>
                <a:gd name="connsiteX166" fmla="*/ 391394 w 2399368"/>
                <a:gd name="connsiteY166" fmla="*/ 1682194 h 2369199"/>
                <a:gd name="connsiteX167" fmla="*/ 379467 w 2399368"/>
                <a:gd name="connsiteY167" fmla="*/ 1713999 h 2369199"/>
                <a:gd name="connsiteX168" fmla="*/ 387418 w 2399368"/>
                <a:gd name="connsiteY168" fmla="*/ 1725926 h 2369199"/>
                <a:gd name="connsiteX169" fmla="*/ 415248 w 2399368"/>
                <a:gd name="connsiteY169" fmla="*/ 1741829 h 2369199"/>
                <a:gd name="connsiteX170" fmla="*/ 447053 w 2399368"/>
                <a:gd name="connsiteY170" fmla="*/ 1753756 h 2369199"/>
                <a:gd name="connsiteX171" fmla="*/ 462956 w 2399368"/>
                <a:gd name="connsiteY171" fmla="*/ 1773634 h 2369199"/>
                <a:gd name="connsiteX172" fmla="*/ 490785 w 2399368"/>
                <a:gd name="connsiteY172" fmla="*/ 1793512 h 2369199"/>
                <a:gd name="connsiteX173" fmla="*/ 530542 w 2399368"/>
                <a:gd name="connsiteY173" fmla="*/ 1801463 h 2369199"/>
                <a:gd name="connsiteX174" fmla="*/ 550420 w 2399368"/>
                <a:gd name="connsiteY174" fmla="*/ 1805439 h 2369199"/>
                <a:gd name="connsiteX175" fmla="*/ 558372 w 2399368"/>
                <a:gd name="connsiteY175" fmla="*/ 1841220 h 2369199"/>
                <a:gd name="connsiteX176" fmla="*/ 562347 w 2399368"/>
                <a:gd name="connsiteY176" fmla="*/ 1873025 h 2369199"/>
                <a:gd name="connsiteX177" fmla="*/ 574274 w 2399368"/>
                <a:gd name="connsiteY177" fmla="*/ 1904830 h 2369199"/>
                <a:gd name="connsiteX178" fmla="*/ 578250 w 2399368"/>
                <a:gd name="connsiteY178" fmla="*/ 1920733 h 2369199"/>
                <a:gd name="connsiteX179" fmla="*/ 602104 w 2399368"/>
                <a:gd name="connsiteY179" fmla="*/ 1920733 h 2369199"/>
                <a:gd name="connsiteX180" fmla="*/ 618006 w 2399368"/>
                <a:gd name="connsiteY180" fmla="*/ 1908806 h 2369199"/>
                <a:gd name="connsiteX181" fmla="*/ 649812 w 2399368"/>
                <a:gd name="connsiteY181" fmla="*/ 1916757 h 2369199"/>
                <a:gd name="connsiteX182" fmla="*/ 717398 w 2399368"/>
                <a:gd name="connsiteY182" fmla="*/ 1932660 h 2369199"/>
                <a:gd name="connsiteX183" fmla="*/ 773057 w 2399368"/>
                <a:gd name="connsiteY183" fmla="*/ 1980368 h 2369199"/>
                <a:gd name="connsiteX184" fmla="*/ 812813 w 2399368"/>
                <a:gd name="connsiteY184" fmla="*/ 2020124 h 2369199"/>
                <a:gd name="connsiteX185" fmla="*/ 848594 w 2399368"/>
                <a:gd name="connsiteY185" fmla="*/ 2115540 h 2369199"/>
                <a:gd name="connsiteX186" fmla="*/ 848594 w 2399368"/>
                <a:gd name="connsiteY186" fmla="*/ 2155297 h 2369199"/>
                <a:gd name="connsiteX187" fmla="*/ 840643 w 2399368"/>
                <a:gd name="connsiteY187" fmla="*/ 2191077 h 2369199"/>
                <a:gd name="connsiteX188" fmla="*/ 848594 w 2399368"/>
                <a:gd name="connsiteY188" fmla="*/ 2214931 h 2369199"/>
                <a:gd name="connsiteX189" fmla="*/ 868472 w 2399368"/>
                <a:gd name="connsiteY189" fmla="*/ 2262639 h 2369199"/>
                <a:gd name="connsiteX190" fmla="*/ 892326 w 2399368"/>
                <a:gd name="connsiteY190" fmla="*/ 2262639 h 2369199"/>
                <a:gd name="connsiteX191" fmla="*/ 920156 w 2399368"/>
                <a:gd name="connsiteY191" fmla="*/ 2258663 h 2369199"/>
                <a:gd name="connsiteX192" fmla="*/ 959912 w 2399368"/>
                <a:gd name="connsiteY192" fmla="*/ 2238785 h 2369199"/>
                <a:gd name="connsiteX193" fmla="*/ 983766 w 2399368"/>
                <a:gd name="connsiteY193" fmla="*/ 2195053 h 2369199"/>
                <a:gd name="connsiteX194" fmla="*/ 1071231 w 2399368"/>
                <a:gd name="connsiteY194" fmla="*/ 2135418 h 2369199"/>
                <a:gd name="connsiteX195" fmla="*/ 1095085 w 2399368"/>
                <a:gd name="connsiteY195" fmla="*/ 2099637 h 2369199"/>
                <a:gd name="connsiteX196" fmla="*/ 1138817 w 2399368"/>
                <a:gd name="connsiteY196" fmla="*/ 2059881 h 2369199"/>
                <a:gd name="connsiteX197" fmla="*/ 1194476 w 2399368"/>
                <a:gd name="connsiteY197" fmla="*/ 2051930 h 2369199"/>
                <a:gd name="connsiteX198" fmla="*/ 1266038 w 2399368"/>
                <a:gd name="connsiteY198" fmla="*/ 2055905 h 2369199"/>
                <a:gd name="connsiteX199" fmla="*/ 1357478 w 2399368"/>
                <a:gd name="connsiteY199" fmla="*/ 2079759 h 2369199"/>
                <a:gd name="connsiteX200" fmla="*/ 1425064 w 2399368"/>
                <a:gd name="connsiteY200" fmla="*/ 2091686 h 2369199"/>
                <a:gd name="connsiteX201" fmla="*/ 1500601 w 2399368"/>
                <a:gd name="connsiteY201" fmla="*/ 2099637 h 2369199"/>
                <a:gd name="connsiteX202" fmla="*/ 1548309 w 2399368"/>
                <a:gd name="connsiteY202" fmla="*/ 2103613 h 2369199"/>
                <a:gd name="connsiteX203" fmla="*/ 1599992 w 2399368"/>
                <a:gd name="connsiteY203" fmla="*/ 2103613 h 2369199"/>
                <a:gd name="connsiteX204" fmla="*/ 1663603 w 2399368"/>
                <a:gd name="connsiteY204" fmla="*/ 2135418 h 2369199"/>
                <a:gd name="connsiteX205" fmla="*/ 1703359 w 2399368"/>
                <a:gd name="connsiteY205" fmla="*/ 2183126 h 2369199"/>
                <a:gd name="connsiteX206" fmla="*/ 1747092 w 2399368"/>
                <a:gd name="connsiteY206" fmla="*/ 2242761 h 2369199"/>
                <a:gd name="connsiteX207" fmla="*/ 1846483 w 2399368"/>
                <a:gd name="connsiteY207" fmla="*/ 2366006 h 2369199"/>
                <a:gd name="connsiteX208" fmla="*/ 1786848 w 2399368"/>
                <a:gd name="connsiteY208" fmla="*/ 2099638 h 2369199"/>
                <a:gd name="connsiteX209" fmla="*/ 1834556 w 2399368"/>
                <a:gd name="connsiteY209" fmla="*/ 1936636 h 2369199"/>
                <a:gd name="connsiteX210" fmla="*/ 2112852 w 2399368"/>
                <a:gd name="connsiteY210" fmla="*/ 1920734 h 2369199"/>
                <a:gd name="connsiteX211" fmla="*/ 2299707 w 2399368"/>
                <a:gd name="connsiteY211" fmla="*/ 1873026 h 2369199"/>
                <a:gd name="connsiteX212" fmla="*/ 2319584 w 2399368"/>
                <a:gd name="connsiteY212" fmla="*/ 1721950 h 2369199"/>
                <a:gd name="connsiteX213" fmla="*/ 2399098 w 2399368"/>
                <a:gd name="connsiteY213" fmla="*/ 1662316 h 2369199"/>
                <a:gd name="connsiteX214" fmla="*/ 2291694 w 2399368"/>
                <a:gd name="connsiteY214" fmla="*/ 1658341 h 2369199"/>
                <a:gd name="connsiteX215" fmla="*/ 2232120 w 2399368"/>
                <a:gd name="connsiteY215" fmla="*/ 1678218 h 2369199"/>
                <a:gd name="connsiteX216" fmla="*/ 2134531 w 2399368"/>
                <a:gd name="connsiteY216" fmla="*/ 1684535 h 2369199"/>
                <a:gd name="connsiteX217" fmla="*/ 2053217 w 2399368"/>
                <a:gd name="connsiteY217" fmla="*/ 1662316 h 2369199"/>
                <a:gd name="connsiteX218" fmla="*/ 1941650 w 2399368"/>
                <a:gd name="connsiteY218" fmla="*/ 1563091 h 2369199"/>
                <a:gd name="connsiteX219" fmla="*/ 1846483 w 2399368"/>
                <a:gd name="connsiteY219" fmla="*/ 1459557 h 2369199"/>
                <a:gd name="connsiteX220" fmla="*/ 1794013 w 2399368"/>
                <a:gd name="connsiteY220" fmla="*/ 1394022 h 2369199"/>
                <a:gd name="connsiteX221" fmla="*/ 1747092 w 2399368"/>
                <a:gd name="connsiteY221" fmla="*/ 1312458 h 2369199"/>
                <a:gd name="connsiteX222" fmla="*/ 1705906 w 2399368"/>
                <a:gd name="connsiteY222" fmla="*/ 1203522 h 2369199"/>
                <a:gd name="connsiteX223" fmla="*/ 1641613 w 2399368"/>
                <a:gd name="connsiteY223" fmla="*/ 1127322 h 2369199"/>
                <a:gd name="connsiteX224" fmla="*/ 1563031 w 2399368"/>
                <a:gd name="connsiteY224" fmla="*/ 1101129 h 2369199"/>
                <a:gd name="connsiteX225" fmla="*/ 1487431 w 2399368"/>
                <a:gd name="connsiteY225" fmla="*/ 1192339 h 2369199"/>
                <a:gd name="connsiteX0" fmla="*/ 1504577 w 2394629"/>
                <a:gd name="connsiteY0" fmla="*/ 1193189 h 2369199"/>
                <a:gd name="connsiteX1" fmla="*/ 1440966 w 2394629"/>
                <a:gd name="connsiteY1" fmla="*/ 1197164 h 2369199"/>
                <a:gd name="connsiteX2" fmla="*/ 1377356 w 2394629"/>
                <a:gd name="connsiteY2" fmla="*/ 1209091 h 2369199"/>
                <a:gd name="connsiteX3" fmla="*/ 1325672 w 2394629"/>
                <a:gd name="connsiteY3" fmla="*/ 1181262 h 2369199"/>
                <a:gd name="connsiteX4" fmla="*/ 1321697 w 2394629"/>
                <a:gd name="connsiteY4" fmla="*/ 1121627 h 2369199"/>
                <a:gd name="connsiteX5" fmla="*/ 1357478 w 2394629"/>
                <a:gd name="connsiteY5" fmla="*/ 1073919 h 2369199"/>
                <a:gd name="connsiteX6" fmla="*/ 1401210 w 2394629"/>
                <a:gd name="connsiteY6" fmla="*/ 1042114 h 2369199"/>
                <a:gd name="connsiteX7" fmla="*/ 1433015 w 2394629"/>
                <a:gd name="connsiteY7" fmla="*/ 994406 h 2369199"/>
                <a:gd name="connsiteX8" fmla="*/ 1448918 w 2394629"/>
                <a:gd name="connsiteY8" fmla="*/ 930796 h 2369199"/>
                <a:gd name="connsiteX9" fmla="*/ 1448918 w 2394629"/>
                <a:gd name="connsiteY9" fmla="*/ 910917 h 2369199"/>
                <a:gd name="connsiteX10" fmla="*/ 1496625 w 2394629"/>
                <a:gd name="connsiteY10" fmla="*/ 898990 h 2369199"/>
                <a:gd name="connsiteX11" fmla="*/ 1576138 w 2394629"/>
                <a:gd name="connsiteY11" fmla="*/ 883088 h 2369199"/>
                <a:gd name="connsiteX12" fmla="*/ 1643725 w 2394629"/>
                <a:gd name="connsiteY12" fmla="*/ 851283 h 2369199"/>
                <a:gd name="connsiteX13" fmla="*/ 1699384 w 2394629"/>
                <a:gd name="connsiteY13" fmla="*/ 811526 h 2369199"/>
                <a:gd name="connsiteX14" fmla="*/ 1755043 w 2394629"/>
                <a:gd name="connsiteY14" fmla="*/ 728037 h 2369199"/>
                <a:gd name="connsiteX15" fmla="*/ 1766970 w 2394629"/>
                <a:gd name="connsiteY15" fmla="*/ 700208 h 2369199"/>
                <a:gd name="connsiteX16" fmla="*/ 1766970 w 2394629"/>
                <a:gd name="connsiteY16" fmla="*/ 656476 h 2369199"/>
                <a:gd name="connsiteX17" fmla="*/ 1735165 w 2394629"/>
                <a:gd name="connsiteY17" fmla="*/ 644549 h 2369199"/>
                <a:gd name="connsiteX18" fmla="*/ 1715286 w 2394629"/>
                <a:gd name="connsiteY18" fmla="*/ 636597 h 2369199"/>
                <a:gd name="connsiteX19" fmla="*/ 1703359 w 2394629"/>
                <a:gd name="connsiteY19" fmla="*/ 644549 h 2369199"/>
                <a:gd name="connsiteX20" fmla="*/ 1659627 w 2394629"/>
                <a:gd name="connsiteY20" fmla="*/ 680330 h 2369199"/>
                <a:gd name="connsiteX21" fmla="*/ 1619871 w 2394629"/>
                <a:gd name="connsiteY21" fmla="*/ 708159 h 2369199"/>
                <a:gd name="connsiteX22" fmla="*/ 1568187 w 2394629"/>
                <a:gd name="connsiteY22" fmla="*/ 716110 h 2369199"/>
                <a:gd name="connsiteX23" fmla="*/ 1524455 w 2394629"/>
                <a:gd name="connsiteY23" fmla="*/ 724062 h 2369199"/>
                <a:gd name="connsiteX24" fmla="*/ 1488674 w 2394629"/>
                <a:gd name="connsiteY24" fmla="*/ 724062 h 2369199"/>
                <a:gd name="connsiteX25" fmla="*/ 1452893 w 2394629"/>
                <a:gd name="connsiteY25" fmla="*/ 716110 h 2369199"/>
                <a:gd name="connsiteX26" fmla="*/ 1456869 w 2394629"/>
                <a:gd name="connsiteY26" fmla="*/ 684305 h 2369199"/>
                <a:gd name="connsiteX27" fmla="*/ 1472772 w 2394629"/>
                <a:gd name="connsiteY27" fmla="*/ 656476 h 2369199"/>
                <a:gd name="connsiteX28" fmla="*/ 1484698 w 2394629"/>
                <a:gd name="connsiteY28" fmla="*/ 624670 h 2369199"/>
                <a:gd name="connsiteX29" fmla="*/ 1484698 w 2394629"/>
                <a:gd name="connsiteY29" fmla="*/ 604792 h 2369199"/>
                <a:gd name="connsiteX30" fmla="*/ 1528431 w 2394629"/>
                <a:gd name="connsiteY30" fmla="*/ 561060 h 2369199"/>
                <a:gd name="connsiteX31" fmla="*/ 1544333 w 2394629"/>
                <a:gd name="connsiteY31" fmla="*/ 525279 h 2369199"/>
                <a:gd name="connsiteX32" fmla="*/ 1540358 w 2394629"/>
                <a:gd name="connsiteY32" fmla="*/ 465644 h 2369199"/>
                <a:gd name="connsiteX33" fmla="*/ 1508552 w 2394629"/>
                <a:gd name="connsiteY33" fmla="*/ 429863 h 2369199"/>
                <a:gd name="connsiteX34" fmla="*/ 1500601 w 2394629"/>
                <a:gd name="connsiteY34" fmla="*/ 406010 h 2369199"/>
                <a:gd name="connsiteX35" fmla="*/ 1508552 w 2394629"/>
                <a:gd name="connsiteY35" fmla="*/ 378180 h 2369199"/>
                <a:gd name="connsiteX36" fmla="*/ 1492650 w 2394629"/>
                <a:gd name="connsiteY36" fmla="*/ 346375 h 2369199"/>
                <a:gd name="connsiteX37" fmla="*/ 1444942 w 2394629"/>
                <a:gd name="connsiteY37" fmla="*/ 334448 h 2369199"/>
                <a:gd name="connsiteX38" fmla="*/ 1357478 w 2394629"/>
                <a:gd name="connsiteY38" fmla="*/ 342399 h 2369199"/>
                <a:gd name="connsiteX39" fmla="*/ 1309770 w 2394629"/>
                <a:gd name="connsiteY39" fmla="*/ 342399 h 2369199"/>
                <a:gd name="connsiteX40" fmla="*/ 1281940 w 2394629"/>
                <a:gd name="connsiteY40" fmla="*/ 342399 h 2369199"/>
                <a:gd name="connsiteX41" fmla="*/ 1214354 w 2394629"/>
                <a:gd name="connsiteY41" fmla="*/ 322521 h 2369199"/>
                <a:gd name="connsiteX42" fmla="*/ 1138817 w 2394629"/>
                <a:gd name="connsiteY42" fmla="*/ 274813 h 2369199"/>
                <a:gd name="connsiteX43" fmla="*/ 1055328 w 2394629"/>
                <a:gd name="connsiteY43" fmla="*/ 258910 h 2369199"/>
                <a:gd name="connsiteX44" fmla="*/ 991718 w 2394629"/>
                <a:gd name="connsiteY44" fmla="*/ 250959 h 2369199"/>
                <a:gd name="connsiteX45" fmla="*/ 936058 w 2394629"/>
                <a:gd name="connsiteY45" fmla="*/ 254935 h 2369199"/>
                <a:gd name="connsiteX46" fmla="*/ 896302 w 2394629"/>
                <a:gd name="connsiteY46" fmla="*/ 250959 h 2369199"/>
                <a:gd name="connsiteX47" fmla="*/ 880399 w 2394629"/>
                <a:gd name="connsiteY47" fmla="*/ 243008 h 2369199"/>
                <a:gd name="connsiteX48" fmla="*/ 852570 w 2394629"/>
                <a:gd name="connsiteY48" fmla="*/ 231081 h 2369199"/>
                <a:gd name="connsiteX49" fmla="*/ 848594 w 2394629"/>
                <a:gd name="connsiteY49" fmla="*/ 167470 h 2369199"/>
                <a:gd name="connsiteX50" fmla="*/ 844618 w 2394629"/>
                <a:gd name="connsiteY50" fmla="*/ 115787 h 2369199"/>
                <a:gd name="connsiteX51" fmla="*/ 844618 w 2394629"/>
                <a:gd name="connsiteY51" fmla="*/ 87957 h 2369199"/>
                <a:gd name="connsiteX52" fmla="*/ 844618 w 2394629"/>
                <a:gd name="connsiteY52" fmla="*/ 80006 h 2369199"/>
                <a:gd name="connsiteX53" fmla="*/ 816789 w 2394629"/>
                <a:gd name="connsiteY53" fmla="*/ 68079 h 2369199"/>
                <a:gd name="connsiteX54" fmla="*/ 804862 w 2394629"/>
                <a:gd name="connsiteY54" fmla="*/ 60128 h 2369199"/>
                <a:gd name="connsiteX55" fmla="*/ 788959 w 2394629"/>
                <a:gd name="connsiteY55" fmla="*/ 36274 h 2369199"/>
                <a:gd name="connsiteX56" fmla="*/ 777032 w 2394629"/>
                <a:gd name="connsiteY56" fmla="*/ 12420 h 2369199"/>
                <a:gd name="connsiteX57" fmla="*/ 741252 w 2394629"/>
                <a:gd name="connsiteY57" fmla="*/ 493 h 2369199"/>
                <a:gd name="connsiteX58" fmla="*/ 717398 w 2394629"/>
                <a:gd name="connsiteY58" fmla="*/ 28323 h 2369199"/>
                <a:gd name="connsiteX59" fmla="*/ 705471 w 2394629"/>
                <a:gd name="connsiteY59" fmla="*/ 68079 h 2369199"/>
                <a:gd name="connsiteX60" fmla="*/ 701495 w 2394629"/>
                <a:gd name="connsiteY60" fmla="*/ 107836 h 2369199"/>
                <a:gd name="connsiteX61" fmla="*/ 677641 w 2394629"/>
                <a:gd name="connsiteY61" fmla="*/ 131690 h 2369199"/>
                <a:gd name="connsiteX62" fmla="*/ 673665 w 2394629"/>
                <a:gd name="connsiteY62" fmla="*/ 139641 h 2369199"/>
                <a:gd name="connsiteX63" fmla="*/ 641860 w 2394629"/>
                <a:gd name="connsiteY63" fmla="*/ 139641 h 2369199"/>
                <a:gd name="connsiteX64" fmla="*/ 625958 w 2394629"/>
                <a:gd name="connsiteY64" fmla="*/ 99884 h 2369199"/>
                <a:gd name="connsiteX65" fmla="*/ 610055 w 2394629"/>
                <a:gd name="connsiteY65" fmla="*/ 64103 h 2369199"/>
                <a:gd name="connsiteX66" fmla="*/ 590177 w 2394629"/>
                <a:gd name="connsiteY66" fmla="*/ 52177 h 2369199"/>
                <a:gd name="connsiteX67" fmla="*/ 566323 w 2394629"/>
                <a:gd name="connsiteY67" fmla="*/ 40250 h 2369199"/>
                <a:gd name="connsiteX68" fmla="*/ 542469 w 2394629"/>
                <a:gd name="connsiteY68" fmla="*/ 40250 h 2369199"/>
                <a:gd name="connsiteX69" fmla="*/ 510664 w 2394629"/>
                <a:gd name="connsiteY69" fmla="*/ 60128 h 2369199"/>
                <a:gd name="connsiteX70" fmla="*/ 502712 w 2394629"/>
                <a:gd name="connsiteY70" fmla="*/ 64103 h 2369199"/>
                <a:gd name="connsiteX71" fmla="*/ 486810 w 2394629"/>
                <a:gd name="connsiteY71" fmla="*/ 83982 h 2369199"/>
                <a:gd name="connsiteX72" fmla="*/ 470907 w 2394629"/>
                <a:gd name="connsiteY72" fmla="*/ 80006 h 2369199"/>
                <a:gd name="connsiteX73" fmla="*/ 451029 w 2394629"/>
                <a:gd name="connsiteY73" fmla="*/ 80006 h 2369199"/>
                <a:gd name="connsiteX74" fmla="*/ 431151 w 2394629"/>
                <a:gd name="connsiteY74" fmla="*/ 107836 h 2369199"/>
                <a:gd name="connsiteX75" fmla="*/ 427175 w 2394629"/>
                <a:gd name="connsiteY75" fmla="*/ 155543 h 2369199"/>
                <a:gd name="connsiteX76" fmla="*/ 435126 w 2394629"/>
                <a:gd name="connsiteY76" fmla="*/ 191324 h 2369199"/>
                <a:gd name="connsiteX77" fmla="*/ 431151 w 2394629"/>
                <a:gd name="connsiteY77" fmla="*/ 215178 h 2369199"/>
                <a:gd name="connsiteX78" fmla="*/ 427175 w 2394629"/>
                <a:gd name="connsiteY78" fmla="*/ 227105 h 2369199"/>
                <a:gd name="connsiteX79" fmla="*/ 391394 w 2394629"/>
                <a:gd name="connsiteY79" fmla="*/ 223130 h 2369199"/>
                <a:gd name="connsiteX80" fmla="*/ 375492 w 2394629"/>
                <a:gd name="connsiteY80" fmla="*/ 191324 h 2369199"/>
                <a:gd name="connsiteX81" fmla="*/ 339711 w 2394629"/>
                <a:gd name="connsiteY81" fmla="*/ 135665 h 2369199"/>
                <a:gd name="connsiteX82" fmla="*/ 331759 w 2394629"/>
                <a:gd name="connsiteY82" fmla="*/ 107836 h 2369199"/>
                <a:gd name="connsiteX83" fmla="*/ 315857 w 2394629"/>
                <a:gd name="connsiteY83" fmla="*/ 60128 h 2369199"/>
                <a:gd name="connsiteX84" fmla="*/ 299954 w 2394629"/>
                <a:gd name="connsiteY84" fmla="*/ 20371 h 2369199"/>
                <a:gd name="connsiteX85" fmla="*/ 280076 w 2394629"/>
                <a:gd name="connsiteY85" fmla="*/ 16396 h 2369199"/>
                <a:gd name="connsiteX86" fmla="*/ 260198 w 2394629"/>
                <a:gd name="connsiteY86" fmla="*/ 32298 h 2369199"/>
                <a:gd name="connsiteX87" fmla="*/ 240319 w 2394629"/>
                <a:gd name="connsiteY87" fmla="*/ 72055 h 2369199"/>
                <a:gd name="connsiteX88" fmla="*/ 232368 w 2394629"/>
                <a:gd name="connsiteY88" fmla="*/ 103860 h 2369199"/>
                <a:gd name="connsiteX89" fmla="*/ 232368 w 2394629"/>
                <a:gd name="connsiteY89" fmla="*/ 127714 h 2369199"/>
                <a:gd name="connsiteX90" fmla="*/ 204538 w 2394629"/>
                <a:gd name="connsiteY90" fmla="*/ 127714 h 2369199"/>
                <a:gd name="connsiteX91" fmla="*/ 212490 w 2394629"/>
                <a:gd name="connsiteY91" fmla="*/ 171446 h 2369199"/>
                <a:gd name="connsiteX92" fmla="*/ 220441 w 2394629"/>
                <a:gd name="connsiteY92" fmla="*/ 223130 h 2369199"/>
                <a:gd name="connsiteX93" fmla="*/ 220441 w 2394629"/>
                <a:gd name="connsiteY93" fmla="*/ 262886 h 2369199"/>
                <a:gd name="connsiteX94" fmla="*/ 224417 w 2394629"/>
                <a:gd name="connsiteY94" fmla="*/ 306618 h 2369199"/>
                <a:gd name="connsiteX95" fmla="*/ 228392 w 2394629"/>
                <a:gd name="connsiteY95" fmla="*/ 342399 h 2369199"/>
                <a:gd name="connsiteX96" fmla="*/ 224417 w 2394629"/>
                <a:gd name="connsiteY96" fmla="*/ 382156 h 2369199"/>
                <a:gd name="connsiteX97" fmla="*/ 220441 w 2394629"/>
                <a:gd name="connsiteY97" fmla="*/ 406010 h 2369199"/>
                <a:gd name="connsiteX98" fmla="*/ 196587 w 2394629"/>
                <a:gd name="connsiteY98" fmla="*/ 409985 h 2369199"/>
                <a:gd name="connsiteX99" fmla="*/ 172733 w 2394629"/>
                <a:gd name="connsiteY99" fmla="*/ 409985 h 2369199"/>
                <a:gd name="connsiteX100" fmla="*/ 132977 w 2394629"/>
                <a:gd name="connsiteY100" fmla="*/ 394083 h 2369199"/>
                <a:gd name="connsiteX101" fmla="*/ 117074 w 2394629"/>
                <a:gd name="connsiteY101" fmla="*/ 394083 h 2369199"/>
                <a:gd name="connsiteX102" fmla="*/ 97196 w 2394629"/>
                <a:gd name="connsiteY102" fmla="*/ 413961 h 2369199"/>
                <a:gd name="connsiteX103" fmla="*/ 97196 w 2394629"/>
                <a:gd name="connsiteY103" fmla="*/ 429863 h 2369199"/>
                <a:gd name="connsiteX104" fmla="*/ 105147 w 2394629"/>
                <a:gd name="connsiteY104" fmla="*/ 465644 h 2369199"/>
                <a:gd name="connsiteX105" fmla="*/ 129001 w 2394629"/>
                <a:gd name="connsiteY105" fmla="*/ 493474 h 2369199"/>
                <a:gd name="connsiteX106" fmla="*/ 132977 w 2394629"/>
                <a:gd name="connsiteY106" fmla="*/ 513352 h 2369199"/>
                <a:gd name="connsiteX107" fmla="*/ 140928 w 2394629"/>
                <a:gd name="connsiteY107" fmla="*/ 553109 h 2369199"/>
                <a:gd name="connsiteX108" fmla="*/ 144904 w 2394629"/>
                <a:gd name="connsiteY108" fmla="*/ 580938 h 2369199"/>
                <a:gd name="connsiteX109" fmla="*/ 140928 w 2394629"/>
                <a:gd name="connsiteY109" fmla="*/ 596841 h 2369199"/>
                <a:gd name="connsiteX110" fmla="*/ 101172 w 2394629"/>
                <a:gd name="connsiteY110" fmla="*/ 604792 h 2369199"/>
                <a:gd name="connsiteX111" fmla="*/ 73342 w 2394629"/>
                <a:gd name="connsiteY111" fmla="*/ 608768 h 2369199"/>
                <a:gd name="connsiteX112" fmla="*/ 45512 w 2394629"/>
                <a:gd name="connsiteY112" fmla="*/ 620695 h 2369199"/>
                <a:gd name="connsiteX113" fmla="*/ 33585 w 2394629"/>
                <a:gd name="connsiteY113" fmla="*/ 648524 h 2369199"/>
                <a:gd name="connsiteX114" fmla="*/ 61415 w 2394629"/>
                <a:gd name="connsiteY114" fmla="*/ 668403 h 2369199"/>
                <a:gd name="connsiteX115" fmla="*/ 97196 w 2394629"/>
                <a:gd name="connsiteY115" fmla="*/ 684305 h 2369199"/>
                <a:gd name="connsiteX116" fmla="*/ 113098 w 2394629"/>
                <a:gd name="connsiteY116" fmla="*/ 704183 h 2369199"/>
                <a:gd name="connsiteX117" fmla="*/ 121050 w 2394629"/>
                <a:gd name="connsiteY117" fmla="*/ 732013 h 2369199"/>
                <a:gd name="connsiteX118" fmla="*/ 129001 w 2394629"/>
                <a:gd name="connsiteY118" fmla="*/ 771770 h 2369199"/>
                <a:gd name="connsiteX119" fmla="*/ 121050 w 2394629"/>
                <a:gd name="connsiteY119" fmla="*/ 799599 h 2369199"/>
                <a:gd name="connsiteX120" fmla="*/ 97196 w 2394629"/>
                <a:gd name="connsiteY120" fmla="*/ 807550 h 2369199"/>
                <a:gd name="connsiteX121" fmla="*/ 53464 w 2394629"/>
                <a:gd name="connsiteY121" fmla="*/ 807550 h 2369199"/>
                <a:gd name="connsiteX122" fmla="*/ 21658 w 2394629"/>
                <a:gd name="connsiteY122" fmla="*/ 827429 h 2369199"/>
                <a:gd name="connsiteX123" fmla="*/ 25634 w 2394629"/>
                <a:gd name="connsiteY123" fmla="*/ 859234 h 2369199"/>
                <a:gd name="connsiteX124" fmla="*/ 53464 w 2394629"/>
                <a:gd name="connsiteY124" fmla="*/ 867185 h 2369199"/>
                <a:gd name="connsiteX125" fmla="*/ 93220 w 2394629"/>
                <a:gd name="connsiteY125" fmla="*/ 887063 h 2369199"/>
                <a:gd name="connsiteX126" fmla="*/ 121050 w 2394629"/>
                <a:gd name="connsiteY126" fmla="*/ 914893 h 2369199"/>
                <a:gd name="connsiteX127" fmla="*/ 121050 w 2394629"/>
                <a:gd name="connsiteY127" fmla="*/ 942723 h 2369199"/>
                <a:gd name="connsiteX128" fmla="*/ 105147 w 2394629"/>
                <a:gd name="connsiteY128" fmla="*/ 974528 h 2369199"/>
                <a:gd name="connsiteX129" fmla="*/ 85269 w 2394629"/>
                <a:gd name="connsiteY129" fmla="*/ 1002357 h 2369199"/>
                <a:gd name="connsiteX130" fmla="*/ 61415 w 2394629"/>
                <a:gd name="connsiteY130" fmla="*/ 1018260 h 2369199"/>
                <a:gd name="connsiteX131" fmla="*/ 13707 w 2394629"/>
                <a:gd name="connsiteY131" fmla="*/ 1018260 h 2369199"/>
                <a:gd name="connsiteX132" fmla="*/ 1780 w 2394629"/>
                <a:gd name="connsiteY132" fmla="*/ 1061992 h 2369199"/>
                <a:gd name="connsiteX133" fmla="*/ 45512 w 2394629"/>
                <a:gd name="connsiteY133" fmla="*/ 1077895 h 2369199"/>
                <a:gd name="connsiteX134" fmla="*/ 89245 w 2394629"/>
                <a:gd name="connsiteY134" fmla="*/ 1085846 h 2369199"/>
                <a:gd name="connsiteX135" fmla="*/ 105147 w 2394629"/>
                <a:gd name="connsiteY135" fmla="*/ 1105724 h 2369199"/>
                <a:gd name="connsiteX136" fmla="*/ 121050 w 2394629"/>
                <a:gd name="connsiteY136" fmla="*/ 1137530 h 2369199"/>
                <a:gd name="connsiteX137" fmla="*/ 121050 w 2394629"/>
                <a:gd name="connsiteY137" fmla="*/ 1177286 h 2369199"/>
                <a:gd name="connsiteX138" fmla="*/ 97196 w 2394629"/>
                <a:gd name="connsiteY138" fmla="*/ 1189213 h 2369199"/>
                <a:gd name="connsiteX139" fmla="*/ 69366 w 2394629"/>
                <a:gd name="connsiteY139" fmla="*/ 1209091 h 2369199"/>
                <a:gd name="connsiteX140" fmla="*/ 69366 w 2394629"/>
                <a:gd name="connsiteY140" fmla="*/ 1236921 h 2369199"/>
                <a:gd name="connsiteX141" fmla="*/ 105147 w 2394629"/>
                <a:gd name="connsiteY141" fmla="*/ 1256799 h 2369199"/>
                <a:gd name="connsiteX142" fmla="*/ 160806 w 2394629"/>
                <a:gd name="connsiteY142" fmla="*/ 1264750 h 2369199"/>
                <a:gd name="connsiteX143" fmla="*/ 192612 w 2394629"/>
                <a:gd name="connsiteY143" fmla="*/ 1272702 h 2369199"/>
                <a:gd name="connsiteX144" fmla="*/ 228392 w 2394629"/>
                <a:gd name="connsiteY144" fmla="*/ 1272702 h 2369199"/>
                <a:gd name="connsiteX145" fmla="*/ 248271 w 2394629"/>
                <a:gd name="connsiteY145" fmla="*/ 1296556 h 2369199"/>
                <a:gd name="connsiteX146" fmla="*/ 236344 w 2394629"/>
                <a:gd name="connsiteY146" fmla="*/ 1316434 h 2369199"/>
                <a:gd name="connsiteX147" fmla="*/ 192612 w 2394629"/>
                <a:gd name="connsiteY147" fmla="*/ 1352215 h 2369199"/>
                <a:gd name="connsiteX148" fmla="*/ 176709 w 2394629"/>
                <a:gd name="connsiteY148" fmla="*/ 1384020 h 2369199"/>
                <a:gd name="connsiteX149" fmla="*/ 176709 w 2394629"/>
                <a:gd name="connsiteY149" fmla="*/ 1403898 h 2369199"/>
                <a:gd name="connsiteX150" fmla="*/ 200563 w 2394629"/>
                <a:gd name="connsiteY150" fmla="*/ 1423777 h 2369199"/>
                <a:gd name="connsiteX151" fmla="*/ 260198 w 2394629"/>
                <a:gd name="connsiteY151" fmla="*/ 1427752 h 2369199"/>
                <a:gd name="connsiteX152" fmla="*/ 299954 w 2394629"/>
                <a:gd name="connsiteY152" fmla="*/ 1419801 h 2369199"/>
                <a:gd name="connsiteX153" fmla="*/ 311881 w 2394629"/>
                <a:gd name="connsiteY153" fmla="*/ 1419801 h 2369199"/>
                <a:gd name="connsiteX154" fmla="*/ 343686 w 2394629"/>
                <a:gd name="connsiteY154" fmla="*/ 1439679 h 2369199"/>
                <a:gd name="connsiteX155" fmla="*/ 335735 w 2394629"/>
                <a:gd name="connsiteY155" fmla="*/ 1467509 h 2369199"/>
                <a:gd name="connsiteX156" fmla="*/ 299954 w 2394629"/>
                <a:gd name="connsiteY156" fmla="*/ 1479436 h 2369199"/>
                <a:gd name="connsiteX157" fmla="*/ 288027 w 2394629"/>
                <a:gd name="connsiteY157" fmla="*/ 1519192 h 2369199"/>
                <a:gd name="connsiteX158" fmla="*/ 288027 w 2394629"/>
                <a:gd name="connsiteY158" fmla="*/ 1543046 h 2369199"/>
                <a:gd name="connsiteX159" fmla="*/ 303930 w 2394629"/>
                <a:gd name="connsiteY159" fmla="*/ 1566900 h 2369199"/>
                <a:gd name="connsiteX160" fmla="*/ 339711 w 2394629"/>
                <a:gd name="connsiteY160" fmla="*/ 1582803 h 2369199"/>
                <a:gd name="connsiteX161" fmla="*/ 379467 w 2394629"/>
                <a:gd name="connsiteY161" fmla="*/ 1582803 h 2369199"/>
                <a:gd name="connsiteX162" fmla="*/ 395370 w 2394629"/>
                <a:gd name="connsiteY162" fmla="*/ 1578827 h 2369199"/>
                <a:gd name="connsiteX163" fmla="*/ 435126 w 2394629"/>
                <a:gd name="connsiteY163" fmla="*/ 1582803 h 2369199"/>
                <a:gd name="connsiteX164" fmla="*/ 451029 w 2394629"/>
                <a:gd name="connsiteY164" fmla="*/ 1610632 h 2369199"/>
                <a:gd name="connsiteX165" fmla="*/ 419224 w 2394629"/>
                <a:gd name="connsiteY165" fmla="*/ 1654364 h 2369199"/>
                <a:gd name="connsiteX166" fmla="*/ 391394 w 2394629"/>
                <a:gd name="connsiteY166" fmla="*/ 1682194 h 2369199"/>
                <a:gd name="connsiteX167" fmla="*/ 379467 w 2394629"/>
                <a:gd name="connsiteY167" fmla="*/ 1713999 h 2369199"/>
                <a:gd name="connsiteX168" fmla="*/ 387418 w 2394629"/>
                <a:gd name="connsiteY168" fmla="*/ 1725926 h 2369199"/>
                <a:gd name="connsiteX169" fmla="*/ 415248 w 2394629"/>
                <a:gd name="connsiteY169" fmla="*/ 1741829 h 2369199"/>
                <a:gd name="connsiteX170" fmla="*/ 447053 w 2394629"/>
                <a:gd name="connsiteY170" fmla="*/ 1753756 h 2369199"/>
                <a:gd name="connsiteX171" fmla="*/ 462956 w 2394629"/>
                <a:gd name="connsiteY171" fmla="*/ 1773634 h 2369199"/>
                <a:gd name="connsiteX172" fmla="*/ 490785 w 2394629"/>
                <a:gd name="connsiteY172" fmla="*/ 1793512 h 2369199"/>
                <a:gd name="connsiteX173" fmla="*/ 530542 w 2394629"/>
                <a:gd name="connsiteY173" fmla="*/ 1801463 h 2369199"/>
                <a:gd name="connsiteX174" fmla="*/ 550420 w 2394629"/>
                <a:gd name="connsiteY174" fmla="*/ 1805439 h 2369199"/>
                <a:gd name="connsiteX175" fmla="*/ 558372 w 2394629"/>
                <a:gd name="connsiteY175" fmla="*/ 1841220 h 2369199"/>
                <a:gd name="connsiteX176" fmla="*/ 562347 w 2394629"/>
                <a:gd name="connsiteY176" fmla="*/ 1873025 h 2369199"/>
                <a:gd name="connsiteX177" fmla="*/ 574274 w 2394629"/>
                <a:gd name="connsiteY177" fmla="*/ 1904830 h 2369199"/>
                <a:gd name="connsiteX178" fmla="*/ 578250 w 2394629"/>
                <a:gd name="connsiteY178" fmla="*/ 1920733 h 2369199"/>
                <a:gd name="connsiteX179" fmla="*/ 602104 w 2394629"/>
                <a:gd name="connsiteY179" fmla="*/ 1920733 h 2369199"/>
                <a:gd name="connsiteX180" fmla="*/ 618006 w 2394629"/>
                <a:gd name="connsiteY180" fmla="*/ 1908806 h 2369199"/>
                <a:gd name="connsiteX181" fmla="*/ 649812 w 2394629"/>
                <a:gd name="connsiteY181" fmla="*/ 1916757 h 2369199"/>
                <a:gd name="connsiteX182" fmla="*/ 717398 w 2394629"/>
                <a:gd name="connsiteY182" fmla="*/ 1932660 h 2369199"/>
                <a:gd name="connsiteX183" fmla="*/ 773057 w 2394629"/>
                <a:gd name="connsiteY183" fmla="*/ 1980368 h 2369199"/>
                <a:gd name="connsiteX184" fmla="*/ 812813 w 2394629"/>
                <a:gd name="connsiteY184" fmla="*/ 2020124 h 2369199"/>
                <a:gd name="connsiteX185" fmla="*/ 848594 w 2394629"/>
                <a:gd name="connsiteY185" fmla="*/ 2115540 h 2369199"/>
                <a:gd name="connsiteX186" fmla="*/ 848594 w 2394629"/>
                <a:gd name="connsiteY186" fmla="*/ 2155297 h 2369199"/>
                <a:gd name="connsiteX187" fmla="*/ 840643 w 2394629"/>
                <a:gd name="connsiteY187" fmla="*/ 2191077 h 2369199"/>
                <a:gd name="connsiteX188" fmla="*/ 848594 w 2394629"/>
                <a:gd name="connsiteY188" fmla="*/ 2214931 h 2369199"/>
                <a:gd name="connsiteX189" fmla="*/ 868472 w 2394629"/>
                <a:gd name="connsiteY189" fmla="*/ 2262639 h 2369199"/>
                <a:gd name="connsiteX190" fmla="*/ 892326 w 2394629"/>
                <a:gd name="connsiteY190" fmla="*/ 2262639 h 2369199"/>
                <a:gd name="connsiteX191" fmla="*/ 920156 w 2394629"/>
                <a:gd name="connsiteY191" fmla="*/ 2258663 h 2369199"/>
                <a:gd name="connsiteX192" fmla="*/ 959912 w 2394629"/>
                <a:gd name="connsiteY192" fmla="*/ 2238785 h 2369199"/>
                <a:gd name="connsiteX193" fmla="*/ 983766 w 2394629"/>
                <a:gd name="connsiteY193" fmla="*/ 2195053 h 2369199"/>
                <a:gd name="connsiteX194" fmla="*/ 1071231 w 2394629"/>
                <a:gd name="connsiteY194" fmla="*/ 2135418 h 2369199"/>
                <a:gd name="connsiteX195" fmla="*/ 1095085 w 2394629"/>
                <a:gd name="connsiteY195" fmla="*/ 2099637 h 2369199"/>
                <a:gd name="connsiteX196" fmla="*/ 1138817 w 2394629"/>
                <a:gd name="connsiteY196" fmla="*/ 2059881 h 2369199"/>
                <a:gd name="connsiteX197" fmla="*/ 1194476 w 2394629"/>
                <a:gd name="connsiteY197" fmla="*/ 2051930 h 2369199"/>
                <a:gd name="connsiteX198" fmla="*/ 1266038 w 2394629"/>
                <a:gd name="connsiteY198" fmla="*/ 2055905 h 2369199"/>
                <a:gd name="connsiteX199" fmla="*/ 1357478 w 2394629"/>
                <a:gd name="connsiteY199" fmla="*/ 2079759 h 2369199"/>
                <a:gd name="connsiteX200" fmla="*/ 1425064 w 2394629"/>
                <a:gd name="connsiteY200" fmla="*/ 2091686 h 2369199"/>
                <a:gd name="connsiteX201" fmla="*/ 1500601 w 2394629"/>
                <a:gd name="connsiteY201" fmla="*/ 2099637 h 2369199"/>
                <a:gd name="connsiteX202" fmla="*/ 1548309 w 2394629"/>
                <a:gd name="connsiteY202" fmla="*/ 2103613 h 2369199"/>
                <a:gd name="connsiteX203" fmla="*/ 1599992 w 2394629"/>
                <a:gd name="connsiteY203" fmla="*/ 2103613 h 2369199"/>
                <a:gd name="connsiteX204" fmla="*/ 1663603 w 2394629"/>
                <a:gd name="connsiteY204" fmla="*/ 2135418 h 2369199"/>
                <a:gd name="connsiteX205" fmla="*/ 1703359 w 2394629"/>
                <a:gd name="connsiteY205" fmla="*/ 2183126 h 2369199"/>
                <a:gd name="connsiteX206" fmla="*/ 1747092 w 2394629"/>
                <a:gd name="connsiteY206" fmla="*/ 2242761 h 2369199"/>
                <a:gd name="connsiteX207" fmla="*/ 1846483 w 2394629"/>
                <a:gd name="connsiteY207" fmla="*/ 2366006 h 2369199"/>
                <a:gd name="connsiteX208" fmla="*/ 1786848 w 2394629"/>
                <a:gd name="connsiteY208" fmla="*/ 2099638 h 2369199"/>
                <a:gd name="connsiteX209" fmla="*/ 1834556 w 2394629"/>
                <a:gd name="connsiteY209" fmla="*/ 1936636 h 2369199"/>
                <a:gd name="connsiteX210" fmla="*/ 2112852 w 2394629"/>
                <a:gd name="connsiteY210" fmla="*/ 1920734 h 2369199"/>
                <a:gd name="connsiteX211" fmla="*/ 2299707 w 2394629"/>
                <a:gd name="connsiteY211" fmla="*/ 1873026 h 2369199"/>
                <a:gd name="connsiteX212" fmla="*/ 2319584 w 2394629"/>
                <a:gd name="connsiteY212" fmla="*/ 1721950 h 2369199"/>
                <a:gd name="connsiteX213" fmla="*/ 2394335 w 2394629"/>
                <a:gd name="connsiteY213" fmla="*/ 1648028 h 2369199"/>
                <a:gd name="connsiteX214" fmla="*/ 2291694 w 2394629"/>
                <a:gd name="connsiteY214" fmla="*/ 1658341 h 2369199"/>
                <a:gd name="connsiteX215" fmla="*/ 2232120 w 2394629"/>
                <a:gd name="connsiteY215" fmla="*/ 1678218 h 2369199"/>
                <a:gd name="connsiteX216" fmla="*/ 2134531 w 2394629"/>
                <a:gd name="connsiteY216" fmla="*/ 1684535 h 2369199"/>
                <a:gd name="connsiteX217" fmla="*/ 2053217 w 2394629"/>
                <a:gd name="connsiteY217" fmla="*/ 1662316 h 2369199"/>
                <a:gd name="connsiteX218" fmla="*/ 1941650 w 2394629"/>
                <a:gd name="connsiteY218" fmla="*/ 1563091 h 2369199"/>
                <a:gd name="connsiteX219" fmla="*/ 1846483 w 2394629"/>
                <a:gd name="connsiteY219" fmla="*/ 1459557 h 2369199"/>
                <a:gd name="connsiteX220" fmla="*/ 1794013 w 2394629"/>
                <a:gd name="connsiteY220" fmla="*/ 1394022 h 2369199"/>
                <a:gd name="connsiteX221" fmla="*/ 1747092 w 2394629"/>
                <a:gd name="connsiteY221" fmla="*/ 1312458 h 2369199"/>
                <a:gd name="connsiteX222" fmla="*/ 1705906 w 2394629"/>
                <a:gd name="connsiteY222" fmla="*/ 1203522 h 2369199"/>
                <a:gd name="connsiteX223" fmla="*/ 1641613 w 2394629"/>
                <a:gd name="connsiteY223" fmla="*/ 1127322 h 2369199"/>
                <a:gd name="connsiteX224" fmla="*/ 1563031 w 2394629"/>
                <a:gd name="connsiteY224" fmla="*/ 1101129 h 2369199"/>
                <a:gd name="connsiteX225" fmla="*/ 1487431 w 2394629"/>
                <a:gd name="connsiteY225" fmla="*/ 1192339 h 2369199"/>
                <a:gd name="connsiteX0" fmla="*/ 1504577 w 2394572"/>
                <a:gd name="connsiteY0" fmla="*/ 1193189 h 2369199"/>
                <a:gd name="connsiteX1" fmla="*/ 1440966 w 2394572"/>
                <a:gd name="connsiteY1" fmla="*/ 1197164 h 2369199"/>
                <a:gd name="connsiteX2" fmla="*/ 1377356 w 2394572"/>
                <a:gd name="connsiteY2" fmla="*/ 1209091 h 2369199"/>
                <a:gd name="connsiteX3" fmla="*/ 1325672 w 2394572"/>
                <a:gd name="connsiteY3" fmla="*/ 1181262 h 2369199"/>
                <a:gd name="connsiteX4" fmla="*/ 1321697 w 2394572"/>
                <a:gd name="connsiteY4" fmla="*/ 1121627 h 2369199"/>
                <a:gd name="connsiteX5" fmla="*/ 1357478 w 2394572"/>
                <a:gd name="connsiteY5" fmla="*/ 1073919 h 2369199"/>
                <a:gd name="connsiteX6" fmla="*/ 1401210 w 2394572"/>
                <a:gd name="connsiteY6" fmla="*/ 1042114 h 2369199"/>
                <a:gd name="connsiteX7" fmla="*/ 1433015 w 2394572"/>
                <a:gd name="connsiteY7" fmla="*/ 994406 h 2369199"/>
                <a:gd name="connsiteX8" fmla="*/ 1448918 w 2394572"/>
                <a:gd name="connsiteY8" fmla="*/ 930796 h 2369199"/>
                <a:gd name="connsiteX9" fmla="*/ 1448918 w 2394572"/>
                <a:gd name="connsiteY9" fmla="*/ 910917 h 2369199"/>
                <a:gd name="connsiteX10" fmla="*/ 1496625 w 2394572"/>
                <a:gd name="connsiteY10" fmla="*/ 898990 h 2369199"/>
                <a:gd name="connsiteX11" fmla="*/ 1576138 w 2394572"/>
                <a:gd name="connsiteY11" fmla="*/ 883088 h 2369199"/>
                <a:gd name="connsiteX12" fmla="*/ 1643725 w 2394572"/>
                <a:gd name="connsiteY12" fmla="*/ 851283 h 2369199"/>
                <a:gd name="connsiteX13" fmla="*/ 1699384 w 2394572"/>
                <a:gd name="connsiteY13" fmla="*/ 811526 h 2369199"/>
                <a:gd name="connsiteX14" fmla="*/ 1755043 w 2394572"/>
                <a:gd name="connsiteY14" fmla="*/ 728037 h 2369199"/>
                <a:gd name="connsiteX15" fmla="*/ 1766970 w 2394572"/>
                <a:gd name="connsiteY15" fmla="*/ 700208 h 2369199"/>
                <a:gd name="connsiteX16" fmla="*/ 1766970 w 2394572"/>
                <a:gd name="connsiteY16" fmla="*/ 656476 h 2369199"/>
                <a:gd name="connsiteX17" fmla="*/ 1735165 w 2394572"/>
                <a:gd name="connsiteY17" fmla="*/ 644549 h 2369199"/>
                <a:gd name="connsiteX18" fmla="*/ 1715286 w 2394572"/>
                <a:gd name="connsiteY18" fmla="*/ 636597 h 2369199"/>
                <a:gd name="connsiteX19" fmla="*/ 1703359 w 2394572"/>
                <a:gd name="connsiteY19" fmla="*/ 644549 h 2369199"/>
                <a:gd name="connsiteX20" fmla="*/ 1659627 w 2394572"/>
                <a:gd name="connsiteY20" fmla="*/ 680330 h 2369199"/>
                <a:gd name="connsiteX21" fmla="*/ 1619871 w 2394572"/>
                <a:gd name="connsiteY21" fmla="*/ 708159 h 2369199"/>
                <a:gd name="connsiteX22" fmla="*/ 1568187 w 2394572"/>
                <a:gd name="connsiteY22" fmla="*/ 716110 h 2369199"/>
                <a:gd name="connsiteX23" fmla="*/ 1524455 w 2394572"/>
                <a:gd name="connsiteY23" fmla="*/ 724062 h 2369199"/>
                <a:gd name="connsiteX24" fmla="*/ 1488674 w 2394572"/>
                <a:gd name="connsiteY24" fmla="*/ 724062 h 2369199"/>
                <a:gd name="connsiteX25" fmla="*/ 1452893 w 2394572"/>
                <a:gd name="connsiteY25" fmla="*/ 716110 h 2369199"/>
                <a:gd name="connsiteX26" fmla="*/ 1456869 w 2394572"/>
                <a:gd name="connsiteY26" fmla="*/ 684305 h 2369199"/>
                <a:gd name="connsiteX27" fmla="*/ 1472772 w 2394572"/>
                <a:gd name="connsiteY27" fmla="*/ 656476 h 2369199"/>
                <a:gd name="connsiteX28" fmla="*/ 1484698 w 2394572"/>
                <a:gd name="connsiteY28" fmla="*/ 624670 h 2369199"/>
                <a:gd name="connsiteX29" fmla="*/ 1484698 w 2394572"/>
                <a:gd name="connsiteY29" fmla="*/ 604792 h 2369199"/>
                <a:gd name="connsiteX30" fmla="*/ 1528431 w 2394572"/>
                <a:gd name="connsiteY30" fmla="*/ 561060 h 2369199"/>
                <a:gd name="connsiteX31" fmla="*/ 1544333 w 2394572"/>
                <a:gd name="connsiteY31" fmla="*/ 525279 h 2369199"/>
                <a:gd name="connsiteX32" fmla="*/ 1540358 w 2394572"/>
                <a:gd name="connsiteY32" fmla="*/ 465644 h 2369199"/>
                <a:gd name="connsiteX33" fmla="*/ 1508552 w 2394572"/>
                <a:gd name="connsiteY33" fmla="*/ 429863 h 2369199"/>
                <a:gd name="connsiteX34" fmla="*/ 1500601 w 2394572"/>
                <a:gd name="connsiteY34" fmla="*/ 406010 h 2369199"/>
                <a:gd name="connsiteX35" fmla="*/ 1508552 w 2394572"/>
                <a:gd name="connsiteY35" fmla="*/ 378180 h 2369199"/>
                <a:gd name="connsiteX36" fmla="*/ 1492650 w 2394572"/>
                <a:gd name="connsiteY36" fmla="*/ 346375 h 2369199"/>
                <a:gd name="connsiteX37" fmla="*/ 1444942 w 2394572"/>
                <a:gd name="connsiteY37" fmla="*/ 334448 h 2369199"/>
                <a:gd name="connsiteX38" fmla="*/ 1357478 w 2394572"/>
                <a:gd name="connsiteY38" fmla="*/ 342399 h 2369199"/>
                <a:gd name="connsiteX39" fmla="*/ 1309770 w 2394572"/>
                <a:gd name="connsiteY39" fmla="*/ 342399 h 2369199"/>
                <a:gd name="connsiteX40" fmla="*/ 1281940 w 2394572"/>
                <a:gd name="connsiteY40" fmla="*/ 342399 h 2369199"/>
                <a:gd name="connsiteX41" fmla="*/ 1214354 w 2394572"/>
                <a:gd name="connsiteY41" fmla="*/ 322521 h 2369199"/>
                <a:gd name="connsiteX42" fmla="*/ 1138817 w 2394572"/>
                <a:gd name="connsiteY42" fmla="*/ 274813 h 2369199"/>
                <a:gd name="connsiteX43" fmla="*/ 1055328 w 2394572"/>
                <a:gd name="connsiteY43" fmla="*/ 258910 h 2369199"/>
                <a:gd name="connsiteX44" fmla="*/ 991718 w 2394572"/>
                <a:gd name="connsiteY44" fmla="*/ 250959 h 2369199"/>
                <a:gd name="connsiteX45" fmla="*/ 936058 w 2394572"/>
                <a:gd name="connsiteY45" fmla="*/ 254935 h 2369199"/>
                <a:gd name="connsiteX46" fmla="*/ 896302 w 2394572"/>
                <a:gd name="connsiteY46" fmla="*/ 250959 h 2369199"/>
                <a:gd name="connsiteX47" fmla="*/ 880399 w 2394572"/>
                <a:gd name="connsiteY47" fmla="*/ 243008 h 2369199"/>
                <a:gd name="connsiteX48" fmla="*/ 852570 w 2394572"/>
                <a:gd name="connsiteY48" fmla="*/ 231081 h 2369199"/>
                <a:gd name="connsiteX49" fmla="*/ 848594 w 2394572"/>
                <a:gd name="connsiteY49" fmla="*/ 167470 h 2369199"/>
                <a:gd name="connsiteX50" fmla="*/ 844618 w 2394572"/>
                <a:gd name="connsiteY50" fmla="*/ 115787 h 2369199"/>
                <a:gd name="connsiteX51" fmla="*/ 844618 w 2394572"/>
                <a:gd name="connsiteY51" fmla="*/ 87957 h 2369199"/>
                <a:gd name="connsiteX52" fmla="*/ 844618 w 2394572"/>
                <a:gd name="connsiteY52" fmla="*/ 80006 h 2369199"/>
                <a:gd name="connsiteX53" fmla="*/ 816789 w 2394572"/>
                <a:gd name="connsiteY53" fmla="*/ 68079 h 2369199"/>
                <a:gd name="connsiteX54" fmla="*/ 804862 w 2394572"/>
                <a:gd name="connsiteY54" fmla="*/ 60128 h 2369199"/>
                <a:gd name="connsiteX55" fmla="*/ 788959 w 2394572"/>
                <a:gd name="connsiteY55" fmla="*/ 36274 h 2369199"/>
                <a:gd name="connsiteX56" fmla="*/ 777032 w 2394572"/>
                <a:gd name="connsiteY56" fmla="*/ 12420 h 2369199"/>
                <a:gd name="connsiteX57" fmla="*/ 741252 w 2394572"/>
                <a:gd name="connsiteY57" fmla="*/ 493 h 2369199"/>
                <a:gd name="connsiteX58" fmla="*/ 717398 w 2394572"/>
                <a:gd name="connsiteY58" fmla="*/ 28323 h 2369199"/>
                <a:gd name="connsiteX59" fmla="*/ 705471 w 2394572"/>
                <a:gd name="connsiteY59" fmla="*/ 68079 h 2369199"/>
                <a:gd name="connsiteX60" fmla="*/ 701495 w 2394572"/>
                <a:gd name="connsiteY60" fmla="*/ 107836 h 2369199"/>
                <a:gd name="connsiteX61" fmla="*/ 677641 w 2394572"/>
                <a:gd name="connsiteY61" fmla="*/ 131690 h 2369199"/>
                <a:gd name="connsiteX62" fmla="*/ 673665 w 2394572"/>
                <a:gd name="connsiteY62" fmla="*/ 139641 h 2369199"/>
                <a:gd name="connsiteX63" fmla="*/ 641860 w 2394572"/>
                <a:gd name="connsiteY63" fmla="*/ 139641 h 2369199"/>
                <a:gd name="connsiteX64" fmla="*/ 625958 w 2394572"/>
                <a:gd name="connsiteY64" fmla="*/ 99884 h 2369199"/>
                <a:gd name="connsiteX65" fmla="*/ 610055 w 2394572"/>
                <a:gd name="connsiteY65" fmla="*/ 64103 h 2369199"/>
                <a:gd name="connsiteX66" fmla="*/ 590177 w 2394572"/>
                <a:gd name="connsiteY66" fmla="*/ 52177 h 2369199"/>
                <a:gd name="connsiteX67" fmla="*/ 566323 w 2394572"/>
                <a:gd name="connsiteY67" fmla="*/ 40250 h 2369199"/>
                <a:gd name="connsiteX68" fmla="*/ 542469 w 2394572"/>
                <a:gd name="connsiteY68" fmla="*/ 40250 h 2369199"/>
                <a:gd name="connsiteX69" fmla="*/ 510664 w 2394572"/>
                <a:gd name="connsiteY69" fmla="*/ 60128 h 2369199"/>
                <a:gd name="connsiteX70" fmla="*/ 502712 w 2394572"/>
                <a:gd name="connsiteY70" fmla="*/ 64103 h 2369199"/>
                <a:gd name="connsiteX71" fmla="*/ 486810 w 2394572"/>
                <a:gd name="connsiteY71" fmla="*/ 83982 h 2369199"/>
                <a:gd name="connsiteX72" fmla="*/ 470907 w 2394572"/>
                <a:gd name="connsiteY72" fmla="*/ 80006 h 2369199"/>
                <a:gd name="connsiteX73" fmla="*/ 451029 w 2394572"/>
                <a:gd name="connsiteY73" fmla="*/ 80006 h 2369199"/>
                <a:gd name="connsiteX74" fmla="*/ 431151 w 2394572"/>
                <a:gd name="connsiteY74" fmla="*/ 107836 h 2369199"/>
                <a:gd name="connsiteX75" fmla="*/ 427175 w 2394572"/>
                <a:gd name="connsiteY75" fmla="*/ 155543 h 2369199"/>
                <a:gd name="connsiteX76" fmla="*/ 435126 w 2394572"/>
                <a:gd name="connsiteY76" fmla="*/ 191324 h 2369199"/>
                <a:gd name="connsiteX77" fmla="*/ 431151 w 2394572"/>
                <a:gd name="connsiteY77" fmla="*/ 215178 h 2369199"/>
                <a:gd name="connsiteX78" fmla="*/ 427175 w 2394572"/>
                <a:gd name="connsiteY78" fmla="*/ 227105 h 2369199"/>
                <a:gd name="connsiteX79" fmla="*/ 391394 w 2394572"/>
                <a:gd name="connsiteY79" fmla="*/ 223130 h 2369199"/>
                <a:gd name="connsiteX80" fmla="*/ 375492 w 2394572"/>
                <a:gd name="connsiteY80" fmla="*/ 191324 h 2369199"/>
                <a:gd name="connsiteX81" fmla="*/ 339711 w 2394572"/>
                <a:gd name="connsiteY81" fmla="*/ 135665 h 2369199"/>
                <a:gd name="connsiteX82" fmla="*/ 331759 w 2394572"/>
                <a:gd name="connsiteY82" fmla="*/ 107836 h 2369199"/>
                <a:gd name="connsiteX83" fmla="*/ 315857 w 2394572"/>
                <a:gd name="connsiteY83" fmla="*/ 60128 h 2369199"/>
                <a:gd name="connsiteX84" fmla="*/ 299954 w 2394572"/>
                <a:gd name="connsiteY84" fmla="*/ 20371 h 2369199"/>
                <a:gd name="connsiteX85" fmla="*/ 280076 w 2394572"/>
                <a:gd name="connsiteY85" fmla="*/ 16396 h 2369199"/>
                <a:gd name="connsiteX86" fmla="*/ 260198 w 2394572"/>
                <a:gd name="connsiteY86" fmla="*/ 32298 h 2369199"/>
                <a:gd name="connsiteX87" fmla="*/ 240319 w 2394572"/>
                <a:gd name="connsiteY87" fmla="*/ 72055 h 2369199"/>
                <a:gd name="connsiteX88" fmla="*/ 232368 w 2394572"/>
                <a:gd name="connsiteY88" fmla="*/ 103860 h 2369199"/>
                <a:gd name="connsiteX89" fmla="*/ 232368 w 2394572"/>
                <a:gd name="connsiteY89" fmla="*/ 127714 h 2369199"/>
                <a:gd name="connsiteX90" fmla="*/ 204538 w 2394572"/>
                <a:gd name="connsiteY90" fmla="*/ 127714 h 2369199"/>
                <a:gd name="connsiteX91" fmla="*/ 212490 w 2394572"/>
                <a:gd name="connsiteY91" fmla="*/ 171446 h 2369199"/>
                <a:gd name="connsiteX92" fmla="*/ 220441 w 2394572"/>
                <a:gd name="connsiteY92" fmla="*/ 223130 h 2369199"/>
                <a:gd name="connsiteX93" fmla="*/ 220441 w 2394572"/>
                <a:gd name="connsiteY93" fmla="*/ 262886 h 2369199"/>
                <a:gd name="connsiteX94" fmla="*/ 224417 w 2394572"/>
                <a:gd name="connsiteY94" fmla="*/ 306618 h 2369199"/>
                <a:gd name="connsiteX95" fmla="*/ 228392 w 2394572"/>
                <a:gd name="connsiteY95" fmla="*/ 342399 h 2369199"/>
                <a:gd name="connsiteX96" fmla="*/ 224417 w 2394572"/>
                <a:gd name="connsiteY96" fmla="*/ 382156 h 2369199"/>
                <a:gd name="connsiteX97" fmla="*/ 220441 w 2394572"/>
                <a:gd name="connsiteY97" fmla="*/ 406010 h 2369199"/>
                <a:gd name="connsiteX98" fmla="*/ 196587 w 2394572"/>
                <a:gd name="connsiteY98" fmla="*/ 409985 h 2369199"/>
                <a:gd name="connsiteX99" fmla="*/ 172733 w 2394572"/>
                <a:gd name="connsiteY99" fmla="*/ 409985 h 2369199"/>
                <a:gd name="connsiteX100" fmla="*/ 132977 w 2394572"/>
                <a:gd name="connsiteY100" fmla="*/ 394083 h 2369199"/>
                <a:gd name="connsiteX101" fmla="*/ 117074 w 2394572"/>
                <a:gd name="connsiteY101" fmla="*/ 394083 h 2369199"/>
                <a:gd name="connsiteX102" fmla="*/ 97196 w 2394572"/>
                <a:gd name="connsiteY102" fmla="*/ 413961 h 2369199"/>
                <a:gd name="connsiteX103" fmla="*/ 97196 w 2394572"/>
                <a:gd name="connsiteY103" fmla="*/ 429863 h 2369199"/>
                <a:gd name="connsiteX104" fmla="*/ 105147 w 2394572"/>
                <a:gd name="connsiteY104" fmla="*/ 465644 h 2369199"/>
                <a:gd name="connsiteX105" fmla="*/ 129001 w 2394572"/>
                <a:gd name="connsiteY105" fmla="*/ 493474 h 2369199"/>
                <a:gd name="connsiteX106" fmla="*/ 132977 w 2394572"/>
                <a:gd name="connsiteY106" fmla="*/ 513352 h 2369199"/>
                <a:gd name="connsiteX107" fmla="*/ 140928 w 2394572"/>
                <a:gd name="connsiteY107" fmla="*/ 553109 h 2369199"/>
                <a:gd name="connsiteX108" fmla="*/ 144904 w 2394572"/>
                <a:gd name="connsiteY108" fmla="*/ 580938 h 2369199"/>
                <a:gd name="connsiteX109" fmla="*/ 140928 w 2394572"/>
                <a:gd name="connsiteY109" fmla="*/ 596841 h 2369199"/>
                <a:gd name="connsiteX110" fmla="*/ 101172 w 2394572"/>
                <a:gd name="connsiteY110" fmla="*/ 604792 h 2369199"/>
                <a:gd name="connsiteX111" fmla="*/ 73342 w 2394572"/>
                <a:gd name="connsiteY111" fmla="*/ 608768 h 2369199"/>
                <a:gd name="connsiteX112" fmla="*/ 45512 w 2394572"/>
                <a:gd name="connsiteY112" fmla="*/ 620695 h 2369199"/>
                <a:gd name="connsiteX113" fmla="*/ 33585 w 2394572"/>
                <a:gd name="connsiteY113" fmla="*/ 648524 h 2369199"/>
                <a:gd name="connsiteX114" fmla="*/ 61415 w 2394572"/>
                <a:gd name="connsiteY114" fmla="*/ 668403 h 2369199"/>
                <a:gd name="connsiteX115" fmla="*/ 97196 w 2394572"/>
                <a:gd name="connsiteY115" fmla="*/ 684305 h 2369199"/>
                <a:gd name="connsiteX116" fmla="*/ 113098 w 2394572"/>
                <a:gd name="connsiteY116" fmla="*/ 704183 h 2369199"/>
                <a:gd name="connsiteX117" fmla="*/ 121050 w 2394572"/>
                <a:gd name="connsiteY117" fmla="*/ 732013 h 2369199"/>
                <a:gd name="connsiteX118" fmla="*/ 129001 w 2394572"/>
                <a:gd name="connsiteY118" fmla="*/ 771770 h 2369199"/>
                <a:gd name="connsiteX119" fmla="*/ 121050 w 2394572"/>
                <a:gd name="connsiteY119" fmla="*/ 799599 h 2369199"/>
                <a:gd name="connsiteX120" fmla="*/ 97196 w 2394572"/>
                <a:gd name="connsiteY120" fmla="*/ 807550 h 2369199"/>
                <a:gd name="connsiteX121" fmla="*/ 53464 w 2394572"/>
                <a:gd name="connsiteY121" fmla="*/ 807550 h 2369199"/>
                <a:gd name="connsiteX122" fmla="*/ 21658 w 2394572"/>
                <a:gd name="connsiteY122" fmla="*/ 827429 h 2369199"/>
                <a:gd name="connsiteX123" fmla="*/ 25634 w 2394572"/>
                <a:gd name="connsiteY123" fmla="*/ 859234 h 2369199"/>
                <a:gd name="connsiteX124" fmla="*/ 53464 w 2394572"/>
                <a:gd name="connsiteY124" fmla="*/ 867185 h 2369199"/>
                <a:gd name="connsiteX125" fmla="*/ 93220 w 2394572"/>
                <a:gd name="connsiteY125" fmla="*/ 887063 h 2369199"/>
                <a:gd name="connsiteX126" fmla="*/ 121050 w 2394572"/>
                <a:gd name="connsiteY126" fmla="*/ 914893 h 2369199"/>
                <a:gd name="connsiteX127" fmla="*/ 121050 w 2394572"/>
                <a:gd name="connsiteY127" fmla="*/ 942723 h 2369199"/>
                <a:gd name="connsiteX128" fmla="*/ 105147 w 2394572"/>
                <a:gd name="connsiteY128" fmla="*/ 974528 h 2369199"/>
                <a:gd name="connsiteX129" fmla="*/ 85269 w 2394572"/>
                <a:gd name="connsiteY129" fmla="*/ 1002357 h 2369199"/>
                <a:gd name="connsiteX130" fmla="*/ 61415 w 2394572"/>
                <a:gd name="connsiteY130" fmla="*/ 1018260 h 2369199"/>
                <a:gd name="connsiteX131" fmla="*/ 13707 w 2394572"/>
                <a:gd name="connsiteY131" fmla="*/ 1018260 h 2369199"/>
                <a:gd name="connsiteX132" fmla="*/ 1780 w 2394572"/>
                <a:gd name="connsiteY132" fmla="*/ 1061992 h 2369199"/>
                <a:gd name="connsiteX133" fmla="*/ 45512 w 2394572"/>
                <a:gd name="connsiteY133" fmla="*/ 1077895 h 2369199"/>
                <a:gd name="connsiteX134" fmla="*/ 89245 w 2394572"/>
                <a:gd name="connsiteY134" fmla="*/ 1085846 h 2369199"/>
                <a:gd name="connsiteX135" fmla="*/ 105147 w 2394572"/>
                <a:gd name="connsiteY135" fmla="*/ 1105724 h 2369199"/>
                <a:gd name="connsiteX136" fmla="*/ 121050 w 2394572"/>
                <a:gd name="connsiteY136" fmla="*/ 1137530 h 2369199"/>
                <a:gd name="connsiteX137" fmla="*/ 121050 w 2394572"/>
                <a:gd name="connsiteY137" fmla="*/ 1177286 h 2369199"/>
                <a:gd name="connsiteX138" fmla="*/ 97196 w 2394572"/>
                <a:gd name="connsiteY138" fmla="*/ 1189213 h 2369199"/>
                <a:gd name="connsiteX139" fmla="*/ 69366 w 2394572"/>
                <a:gd name="connsiteY139" fmla="*/ 1209091 h 2369199"/>
                <a:gd name="connsiteX140" fmla="*/ 69366 w 2394572"/>
                <a:gd name="connsiteY140" fmla="*/ 1236921 h 2369199"/>
                <a:gd name="connsiteX141" fmla="*/ 105147 w 2394572"/>
                <a:gd name="connsiteY141" fmla="*/ 1256799 h 2369199"/>
                <a:gd name="connsiteX142" fmla="*/ 160806 w 2394572"/>
                <a:gd name="connsiteY142" fmla="*/ 1264750 h 2369199"/>
                <a:gd name="connsiteX143" fmla="*/ 192612 w 2394572"/>
                <a:gd name="connsiteY143" fmla="*/ 1272702 h 2369199"/>
                <a:gd name="connsiteX144" fmla="*/ 228392 w 2394572"/>
                <a:gd name="connsiteY144" fmla="*/ 1272702 h 2369199"/>
                <a:gd name="connsiteX145" fmla="*/ 248271 w 2394572"/>
                <a:gd name="connsiteY145" fmla="*/ 1296556 h 2369199"/>
                <a:gd name="connsiteX146" fmla="*/ 236344 w 2394572"/>
                <a:gd name="connsiteY146" fmla="*/ 1316434 h 2369199"/>
                <a:gd name="connsiteX147" fmla="*/ 192612 w 2394572"/>
                <a:gd name="connsiteY147" fmla="*/ 1352215 h 2369199"/>
                <a:gd name="connsiteX148" fmla="*/ 176709 w 2394572"/>
                <a:gd name="connsiteY148" fmla="*/ 1384020 h 2369199"/>
                <a:gd name="connsiteX149" fmla="*/ 176709 w 2394572"/>
                <a:gd name="connsiteY149" fmla="*/ 1403898 h 2369199"/>
                <a:gd name="connsiteX150" fmla="*/ 200563 w 2394572"/>
                <a:gd name="connsiteY150" fmla="*/ 1423777 h 2369199"/>
                <a:gd name="connsiteX151" fmla="*/ 260198 w 2394572"/>
                <a:gd name="connsiteY151" fmla="*/ 1427752 h 2369199"/>
                <a:gd name="connsiteX152" fmla="*/ 299954 w 2394572"/>
                <a:gd name="connsiteY152" fmla="*/ 1419801 h 2369199"/>
                <a:gd name="connsiteX153" fmla="*/ 311881 w 2394572"/>
                <a:gd name="connsiteY153" fmla="*/ 1419801 h 2369199"/>
                <a:gd name="connsiteX154" fmla="*/ 343686 w 2394572"/>
                <a:gd name="connsiteY154" fmla="*/ 1439679 h 2369199"/>
                <a:gd name="connsiteX155" fmla="*/ 335735 w 2394572"/>
                <a:gd name="connsiteY155" fmla="*/ 1467509 h 2369199"/>
                <a:gd name="connsiteX156" fmla="*/ 299954 w 2394572"/>
                <a:gd name="connsiteY156" fmla="*/ 1479436 h 2369199"/>
                <a:gd name="connsiteX157" fmla="*/ 288027 w 2394572"/>
                <a:gd name="connsiteY157" fmla="*/ 1519192 h 2369199"/>
                <a:gd name="connsiteX158" fmla="*/ 288027 w 2394572"/>
                <a:gd name="connsiteY158" fmla="*/ 1543046 h 2369199"/>
                <a:gd name="connsiteX159" fmla="*/ 303930 w 2394572"/>
                <a:gd name="connsiteY159" fmla="*/ 1566900 h 2369199"/>
                <a:gd name="connsiteX160" fmla="*/ 339711 w 2394572"/>
                <a:gd name="connsiteY160" fmla="*/ 1582803 h 2369199"/>
                <a:gd name="connsiteX161" fmla="*/ 379467 w 2394572"/>
                <a:gd name="connsiteY161" fmla="*/ 1582803 h 2369199"/>
                <a:gd name="connsiteX162" fmla="*/ 395370 w 2394572"/>
                <a:gd name="connsiteY162" fmla="*/ 1578827 h 2369199"/>
                <a:gd name="connsiteX163" fmla="*/ 435126 w 2394572"/>
                <a:gd name="connsiteY163" fmla="*/ 1582803 h 2369199"/>
                <a:gd name="connsiteX164" fmla="*/ 451029 w 2394572"/>
                <a:gd name="connsiteY164" fmla="*/ 1610632 h 2369199"/>
                <a:gd name="connsiteX165" fmla="*/ 419224 w 2394572"/>
                <a:gd name="connsiteY165" fmla="*/ 1654364 h 2369199"/>
                <a:gd name="connsiteX166" fmla="*/ 391394 w 2394572"/>
                <a:gd name="connsiteY166" fmla="*/ 1682194 h 2369199"/>
                <a:gd name="connsiteX167" fmla="*/ 379467 w 2394572"/>
                <a:gd name="connsiteY167" fmla="*/ 1713999 h 2369199"/>
                <a:gd name="connsiteX168" fmla="*/ 387418 w 2394572"/>
                <a:gd name="connsiteY168" fmla="*/ 1725926 h 2369199"/>
                <a:gd name="connsiteX169" fmla="*/ 415248 w 2394572"/>
                <a:gd name="connsiteY169" fmla="*/ 1741829 h 2369199"/>
                <a:gd name="connsiteX170" fmla="*/ 447053 w 2394572"/>
                <a:gd name="connsiteY170" fmla="*/ 1753756 h 2369199"/>
                <a:gd name="connsiteX171" fmla="*/ 462956 w 2394572"/>
                <a:gd name="connsiteY171" fmla="*/ 1773634 h 2369199"/>
                <a:gd name="connsiteX172" fmla="*/ 490785 w 2394572"/>
                <a:gd name="connsiteY172" fmla="*/ 1793512 h 2369199"/>
                <a:gd name="connsiteX173" fmla="*/ 530542 w 2394572"/>
                <a:gd name="connsiteY173" fmla="*/ 1801463 h 2369199"/>
                <a:gd name="connsiteX174" fmla="*/ 550420 w 2394572"/>
                <a:gd name="connsiteY174" fmla="*/ 1805439 h 2369199"/>
                <a:gd name="connsiteX175" fmla="*/ 558372 w 2394572"/>
                <a:gd name="connsiteY175" fmla="*/ 1841220 h 2369199"/>
                <a:gd name="connsiteX176" fmla="*/ 562347 w 2394572"/>
                <a:gd name="connsiteY176" fmla="*/ 1873025 h 2369199"/>
                <a:gd name="connsiteX177" fmla="*/ 574274 w 2394572"/>
                <a:gd name="connsiteY177" fmla="*/ 1904830 h 2369199"/>
                <a:gd name="connsiteX178" fmla="*/ 578250 w 2394572"/>
                <a:gd name="connsiteY178" fmla="*/ 1920733 h 2369199"/>
                <a:gd name="connsiteX179" fmla="*/ 602104 w 2394572"/>
                <a:gd name="connsiteY179" fmla="*/ 1920733 h 2369199"/>
                <a:gd name="connsiteX180" fmla="*/ 618006 w 2394572"/>
                <a:gd name="connsiteY180" fmla="*/ 1908806 h 2369199"/>
                <a:gd name="connsiteX181" fmla="*/ 649812 w 2394572"/>
                <a:gd name="connsiteY181" fmla="*/ 1916757 h 2369199"/>
                <a:gd name="connsiteX182" fmla="*/ 717398 w 2394572"/>
                <a:gd name="connsiteY182" fmla="*/ 1932660 h 2369199"/>
                <a:gd name="connsiteX183" fmla="*/ 773057 w 2394572"/>
                <a:gd name="connsiteY183" fmla="*/ 1980368 h 2369199"/>
                <a:gd name="connsiteX184" fmla="*/ 812813 w 2394572"/>
                <a:gd name="connsiteY184" fmla="*/ 2020124 h 2369199"/>
                <a:gd name="connsiteX185" fmla="*/ 848594 w 2394572"/>
                <a:gd name="connsiteY185" fmla="*/ 2115540 h 2369199"/>
                <a:gd name="connsiteX186" fmla="*/ 848594 w 2394572"/>
                <a:gd name="connsiteY186" fmla="*/ 2155297 h 2369199"/>
                <a:gd name="connsiteX187" fmla="*/ 840643 w 2394572"/>
                <a:gd name="connsiteY187" fmla="*/ 2191077 h 2369199"/>
                <a:gd name="connsiteX188" fmla="*/ 848594 w 2394572"/>
                <a:gd name="connsiteY188" fmla="*/ 2214931 h 2369199"/>
                <a:gd name="connsiteX189" fmla="*/ 868472 w 2394572"/>
                <a:gd name="connsiteY189" fmla="*/ 2262639 h 2369199"/>
                <a:gd name="connsiteX190" fmla="*/ 892326 w 2394572"/>
                <a:gd name="connsiteY190" fmla="*/ 2262639 h 2369199"/>
                <a:gd name="connsiteX191" fmla="*/ 920156 w 2394572"/>
                <a:gd name="connsiteY191" fmla="*/ 2258663 h 2369199"/>
                <a:gd name="connsiteX192" fmla="*/ 959912 w 2394572"/>
                <a:gd name="connsiteY192" fmla="*/ 2238785 h 2369199"/>
                <a:gd name="connsiteX193" fmla="*/ 983766 w 2394572"/>
                <a:gd name="connsiteY193" fmla="*/ 2195053 h 2369199"/>
                <a:gd name="connsiteX194" fmla="*/ 1071231 w 2394572"/>
                <a:gd name="connsiteY194" fmla="*/ 2135418 h 2369199"/>
                <a:gd name="connsiteX195" fmla="*/ 1095085 w 2394572"/>
                <a:gd name="connsiteY195" fmla="*/ 2099637 h 2369199"/>
                <a:gd name="connsiteX196" fmla="*/ 1138817 w 2394572"/>
                <a:gd name="connsiteY196" fmla="*/ 2059881 h 2369199"/>
                <a:gd name="connsiteX197" fmla="*/ 1194476 w 2394572"/>
                <a:gd name="connsiteY197" fmla="*/ 2051930 h 2369199"/>
                <a:gd name="connsiteX198" fmla="*/ 1266038 w 2394572"/>
                <a:gd name="connsiteY198" fmla="*/ 2055905 h 2369199"/>
                <a:gd name="connsiteX199" fmla="*/ 1357478 w 2394572"/>
                <a:gd name="connsiteY199" fmla="*/ 2079759 h 2369199"/>
                <a:gd name="connsiteX200" fmla="*/ 1425064 w 2394572"/>
                <a:gd name="connsiteY200" fmla="*/ 2091686 h 2369199"/>
                <a:gd name="connsiteX201" fmla="*/ 1500601 w 2394572"/>
                <a:gd name="connsiteY201" fmla="*/ 2099637 h 2369199"/>
                <a:gd name="connsiteX202" fmla="*/ 1548309 w 2394572"/>
                <a:gd name="connsiteY202" fmla="*/ 2103613 h 2369199"/>
                <a:gd name="connsiteX203" fmla="*/ 1599992 w 2394572"/>
                <a:gd name="connsiteY203" fmla="*/ 2103613 h 2369199"/>
                <a:gd name="connsiteX204" fmla="*/ 1663603 w 2394572"/>
                <a:gd name="connsiteY204" fmla="*/ 2135418 h 2369199"/>
                <a:gd name="connsiteX205" fmla="*/ 1703359 w 2394572"/>
                <a:gd name="connsiteY205" fmla="*/ 2183126 h 2369199"/>
                <a:gd name="connsiteX206" fmla="*/ 1747092 w 2394572"/>
                <a:gd name="connsiteY206" fmla="*/ 2242761 h 2369199"/>
                <a:gd name="connsiteX207" fmla="*/ 1846483 w 2394572"/>
                <a:gd name="connsiteY207" fmla="*/ 2366006 h 2369199"/>
                <a:gd name="connsiteX208" fmla="*/ 1786848 w 2394572"/>
                <a:gd name="connsiteY208" fmla="*/ 2099638 h 2369199"/>
                <a:gd name="connsiteX209" fmla="*/ 1834556 w 2394572"/>
                <a:gd name="connsiteY209" fmla="*/ 1936636 h 2369199"/>
                <a:gd name="connsiteX210" fmla="*/ 2112852 w 2394572"/>
                <a:gd name="connsiteY210" fmla="*/ 1920734 h 2369199"/>
                <a:gd name="connsiteX211" fmla="*/ 2299707 w 2394572"/>
                <a:gd name="connsiteY211" fmla="*/ 1873026 h 2369199"/>
                <a:gd name="connsiteX212" fmla="*/ 2279789 w 2394572"/>
                <a:gd name="connsiteY212" fmla="*/ 1727397 h 2369199"/>
                <a:gd name="connsiteX213" fmla="*/ 2319584 w 2394572"/>
                <a:gd name="connsiteY213" fmla="*/ 1721950 h 2369199"/>
                <a:gd name="connsiteX214" fmla="*/ 2394335 w 2394572"/>
                <a:gd name="connsiteY214" fmla="*/ 1648028 h 2369199"/>
                <a:gd name="connsiteX215" fmla="*/ 2291694 w 2394572"/>
                <a:gd name="connsiteY215" fmla="*/ 1658341 h 2369199"/>
                <a:gd name="connsiteX216" fmla="*/ 2232120 w 2394572"/>
                <a:gd name="connsiteY216" fmla="*/ 1678218 h 2369199"/>
                <a:gd name="connsiteX217" fmla="*/ 2134531 w 2394572"/>
                <a:gd name="connsiteY217" fmla="*/ 1684535 h 2369199"/>
                <a:gd name="connsiteX218" fmla="*/ 2053217 w 2394572"/>
                <a:gd name="connsiteY218" fmla="*/ 1662316 h 2369199"/>
                <a:gd name="connsiteX219" fmla="*/ 1941650 w 2394572"/>
                <a:gd name="connsiteY219" fmla="*/ 1563091 h 2369199"/>
                <a:gd name="connsiteX220" fmla="*/ 1846483 w 2394572"/>
                <a:gd name="connsiteY220" fmla="*/ 1459557 h 2369199"/>
                <a:gd name="connsiteX221" fmla="*/ 1794013 w 2394572"/>
                <a:gd name="connsiteY221" fmla="*/ 1394022 h 2369199"/>
                <a:gd name="connsiteX222" fmla="*/ 1747092 w 2394572"/>
                <a:gd name="connsiteY222" fmla="*/ 1312458 h 2369199"/>
                <a:gd name="connsiteX223" fmla="*/ 1705906 w 2394572"/>
                <a:gd name="connsiteY223" fmla="*/ 1203522 h 2369199"/>
                <a:gd name="connsiteX224" fmla="*/ 1641613 w 2394572"/>
                <a:gd name="connsiteY224" fmla="*/ 1127322 h 2369199"/>
                <a:gd name="connsiteX225" fmla="*/ 1563031 w 2394572"/>
                <a:gd name="connsiteY225" fmla="*/ 1101129 h 2369199"/>
                <a:gd name="connsiteX226" fmla="*/ 1487431 w 2394572"/>
                <a:gd name="connsiteY226" fmla="*/ 1192339 h 2369199"/>
                <a:gd name="connsiteX0" fmla="*/ 1504577 w 2394572"/>
                <a:gd name="connsiteY0" fmla="*/ 1193189 h 2369199"/>
                <a:gd name="connsiteX1" fmla="*/ 1440966 w 2394572"/>
                <a:gd name="connsiteY1" fmla="*/ 1197164 h 2369199"/>
                <a:gd name="connsiteX2" fmla="*/ 1377356 w 2394572"/>
                <a:gd name="connsiteY2" fmla="*/ 1209091 h 2369199"/>
                <a:gd name="connsiteX3" fmla="*/ 1325672 w 2394572"/>
                <a:gd name="connsiteY3" fmla="*/ 1181262 h 2369199"/>
                <a:gd name="connsiteX4" fmla="*/ 1321697 w 2394572"/>
                <a:gd name="connsiteY4" fmla="*/ 1121627 h 2369199"/>
                <a:gd name="connsiteX5" fmla="*/ 1357478 w 2394572"/>
                <a:gd name="connsiteY5" fmla="*/ 1073919 h 2369199"/>
                <a:gd name="connsiteX6" fmla="*/ 1401210 w 2394572"/>
                <a:gd name="connsiteY6" fmla="*/ 1042114 h 2369199"/>
                <a:gd name="connsiteX7" fmla="*/ 1433015 w 2394572"/>
                <a:gd name="connsiteY7" fmla="*/ 994406 h 2369199"/>
                <a:gd name="connsiteX8" fmla="*/ 1448918 w 2394572"/>
                <a:gd name="connsiteY8" fmla="*/ 930796 h 2369199"/>
                <a:gd name="connsiteX9" fmla="*/ 1448918 w 2394572"/>
                <a:gd name="connsiteY9" fmla="*/ 910917 h 2369199"/>
                <a:gd name="connsiteX10" fmla="*/ 1496625 w 2394572"/>
                <a:gd name="connsiteY10" fmla="*/ 898990 h 2369199"/>
                <a:gd name="connsiteX11" fmla="*/ 1576138 w 2394572"/>
                <a:gd name="connsiteY11" fmla="*/ 883088 h 2369199"/>
                <a:gd name="connsiteX12" fmla="*/ 1643725 w 2394572"/>
                <a:gd name="connsiteY12" fmla="*/ 851283 h 2369199"/>
                <a:gd name="connsiteX13" fmla="*/ 1699384 w 2394572"/>
                <a:gd name="connsiteY13" fmla="*/ 811526 h 2369199"/>
                <a:gd name="connsiteX14" fmla="*/ 1755043 w 2394572"/>
                <a:gd name="connsiteY14" fmla="*/ 728037 h 2369199"/>
                <a:gd name="connsiteX15" fmla="*/ 1766970 w 2394572"/>
                <a:gd name="connsiteY15" fmla="*/ 700208 h 2369199"/>
                <a:gd name="connsiteX16" fmla="*/ 1766970 w 2394572"/>
                <a:gd name="connsiteY16" fmla="*/ 656476 h 2369199"/>
                <a:gd name="connsiteX17" fmla="*/ 1735165 w 2394572"/>
                <a:gd name="connsiteY17" fmla="*/ 644549 h 2369199"/>
                <a:gd name="connsiteX18" fmla="*/ 1715286 w 2394572"/>
                <a:gd name="connsiteY18" fmla="*/ 636597 h 2369199"/>
                <a:gd name="connsiteX19" fmla="*/ 1703359 w 2394572"/>
                <a:gd name="connsiteY19" fmla="*/ 644549 h 2369199"/>
                <a:gd name="connsiteX20" fmla="*/ 1659627 w 2394572"/>
                <a:gd name="connsiteY20" fmla="*/ 680330 h 2369199"/>
                <a:gd name="connsiteX21" fmla="*/ 1619871 w 2394572"/>
                <a:gd name="connsiteY21" fmla="*/ 708159 h 2369199"/>
                <a:gd name="connsiteX22" fmla="*/ 1568187 w 2394572"/>
                <a:gd name="connsiteY22" fmla="*/ 716110 h 2369199"/>
                <a:gd name="connsiteX23" fmla="*/ 1524455 w 2394572"/>
                <a:gd name="connsiteY23" fmla="*/ 724062 h 2369199"/>
                <a:gd name="connsiteX24" fmla="*/ 1488674 w 2394572"/>
                <a:gd name="connsiteY24" fmla="*/ 724062 h 2369199"/>
                <a:gd name="connsiteX25" fmla="*/ 1452893 w 2394572"/>
                <a:gd name="connsiteY25" fmla="*/ 716110 h 2369199"/>
                <a:gd name="connsiteX26" fmla="*/ 1456869 w 2394572"/>
                <a:gd name="connsiteY26" fmla="*/ 684305 h 2369199"/>
                <a:gd name="connsiteX27" fmla="*/ 1472772 w 2394572"/>
                <a:gd name="connsiteY27" fmla="*/ 656476 h 2369199"/>
                <a:gd name="connsiteX28" fmla="*/ 1484698 w 2394572"/>
                <a:gd name="connsiteY28" fmla="*/ 624670 h 2369199"/>
                <a:gd name="connsiteX29" fmla="*/ 1484698 w 2394572"/>
                <a:gd name="connsiteY29" fmla="*/ 604792 h 2369199"/>
                <a:gd name="connsiteX30" fmla="*/ 1528431 w 2394572"/>
                <a:gd name="connsiteY30" fmla="*/ 561060 h 2369199"/>
                <a:gd name="connsiteX31" fmla="*/ 1544333 w 2394572"/>
                <a:gd name="connsiteY31" fmla="*/ 525279 h 2369199"/>
                <a:gd name="connsiteX32" fmla="*/ 1540358 w 2394572"/>
                <a:gd name="connsiteY32" fmla="*/ 465644 h 2369199"/>
                <a:gd name="connsiteX33" fmla="*/ 1508552 w 2394572"/>
                <a:gd name="connsiteY33" fmla="*/ 429863 h 2369199"/>
                <a:gd name="connsiteX34" fmla="*/ 1500601 w 2394572"/>
                <a:gd name="connsiteY34" fmla="*/ 406010 h 2369199"/>
                <a:gd name="connsiteX35" fmla="*/ 1508552 w 2394572"/>
                <a:gd name="connsiteY35" fmla="*/ 378180 h 2369199"/>
                <a:gd name="connsiteX36" fmla="*/ 1492650 w 2394572"/>
                <a:gd name="connsiteY36" fmla="*/ 346375 h 2369199"/>
                <a:gd name="connsiteX37" fmla="*/ 1444942 w 2394572"/>
                <a:gd name="connsiteY37" fmla="*/ 334448 h 2369199"/>
                <a:gd name="connsiteX38" fmla="*/ 1357478 w 2394572"/>
                <a:gd name="connsiteY38" fmla="*/ 342399 h 2369199"/>
                <a:gd name="connsiteX39" fmla="*/ 1309770 w 2394572"/>
                <a:gd name="connsiteY39" fmla="*/ 342399 h 2369199"/>
                <a:gd name="connsiteX40" fmla="*/ 1281940 w 2394572"/>
                <a:gd name="connsiteY40" fmla="*/ 342399 h 2369199"/>
                <a:gd name="connsiteX41" fmla="*/ 1214354 w 2394572"/>
                <a:gd name="connsiteY41" fmla="*/ 322521 h 2369199"/>
                <a:gd name="connsiteX42" fmla="*/ 1138817 w 2394572"/>
                <a:gd name="connsiteY42" fmla="*/ 274813 h 2369199"/>
                <a:gd name="connsiteX43" fmla="*/ 1055328 w 2394572"/>
                <a:gd name="connsiteY43" fmla="*/ 258910 h 2369199"/>
                <a:gd name="connsiteX44" fmla="*/ 991718 w 2394572"/>
                <a:gd name="connsiteY44" fmla="*/ 250959 h 2369199"/>
                <a:gd name="connsiteX45" fmla="*/ 936058 w 2394572"/>
                <a:gd name="connsiteY45" fmla="*/ 254935 h 2369199"/>
                <a:gd name="connsiteX46" fmla="*/ 896302 w 2394572"/>
                <a:gd name="connsiteY46" fmla="*/ 250959 h 2369199"/>
                <a:gd name="connsiteX47" fmla="*/ 880399 w 2394572"/>
                <a:gd name="connsiteY47" fmla="*/ 243008 h 2369199"/>
                <a:gd name="connsiteX48" fmla="*/ 852570 w 2394572"/>
                <a:gd name="connsiteY48" fmla="*/ 231081 h 2369199"/>
                <a:gd name="connsiteX49" fmla="*/ 848594 w 2394572"/>
                <a:gd name="connsiteY49" fmla="*/ 167470 h 2369199"/>
                <a:gd name="connsiteX50" fmla="*/ 844618 w 2394572"/>
                <a:gd name="connsiteY50" fmla="*/ 115787 h 2369199"/>
                <a:gd name="connsiteX51" fmla="*/ 844618 w 2394572"/>
                <a:gd name="connsiteY51" fmla="*/ 87957 h 2369199"/>
                <a:gd name="connsiteX52" fmla="*/ 844618 w 2394572"/>
                <a:gd name="connsiteY52" fmla="*/ 80006 h 2369199"/>
                <a:gd name="connsiteX53" fmla="*/ 816789 w 2394572"/>
                <a:gd name="connsiteY53" fmla="*/ 68079 h 2369199"/>
                <a:gd name="connsiteX54" fmla="*/ 804862 w 2394572"/>
                <a:gd name="connsiteY54" fmla="*/ 60128 h 2369199"/>
                <a:gd name="connsiteX55" fmla="*/ 788959 w 2394572"/>
                <a:gd name="connsiteY55" fmla="*/ 36274 h 2369199"/>
                <a:gd name="connsiteX56" fmla="*/ 777032 w 2394572"/>
                <a:gd name="connsiteY56" fmla="*/ 12420 h 2369199"/>
                <a:gd name="connsiteX57" fmla="*/ 741252 w 2394572"/>
                <a:gd name="connsiteY57" fmla="*/ 493 h 2369199"/>
                <a:gd name="connsiteX58" fmla="*/ 717398 w 2394572"/>
                <a:gd name="connsiteY58" fmla="*/ 28323 h 2369199"/>
                <a:gd name="connsiteX59" fmla="*/ 705471 w 2394572"/>
                <a:gd name="connsiteY59" fmla="*/ 68079 h 2369199"/>
                <a:gd name="connsiteX60" fmla="*/ 701495 w 2394572"/>
                <a:gd name="connsiteY60" fmla="*/ 107836 h 2369199"/>
                <a:gd name="connsiteX61" fmla="*/ 677641 w 2394572"/>
                <a:gd name="connsiteY61" fmla="*/ 131690 h 2369199"/>
                <a:gd name="connsiteX62" fmla="*/ 673665 w 2394572"/>
                <a:gd name="connsiteY62" fmla="*/ 139641 h 2369199"/>
                <a:gd name="connsiteX63" fmla="*/ 641860 w 2394572"/>
                <a:gd name="connsiteY63" fmla="*/ 139641 h 2369199"/>
                <a:gd name="connsiteX64" fmla="*/ 625958 w 2394572"/>
                <a:gd name="connsiteY64" fmla="*/ 99884 h 2369199"/>
                <a:gd name="connsiteX65" fmla="*/ 610055 w 2394572"/>
                <a:gd name="connsiteY65" fmla="*/ 64103 h 2369199"/>
                <a:gd name="connsiteX66" fmla="*/ 590177 w 2394572"/>
                <a:gd name="connsiteY66" fmla="*/ 52177 h 2369199"/>
                <a:gd name="connsiteX67" fmla="*/ 566323 w 2394572"/>
                <a:gd name="connsiteY67" fmla="*/ 40250 h 2369199"/>
                <a:gd name="connsiteX68" fmla="*/ 542469 w 2394572"/>
                <a:gd name="connsiteY68" fmla="*/ 40250 h 2369199"/>
                <a:gd name="connsiteX69" fmla="*/ 510664 w 2394572"/>
                <a:gd name="connsiteY69" fmla="*/ 60128 h 2369199"/>
                <a:gd name="connsiteX70" fmla="*/ 502712 w 2394572"/>
                <a:gd name="connsiteY70" fmla="*/ 64103 h 2369199"/>
                <a:gd name="connsiteX71" fmla="*/ 486810 w 2394572"/>
                <a:gd name="connsiteY71" fmla="*/ 83982 h 2369199"/>
                <a:gd name="connsiteX72" fmla="*/ 470907 w 2394572"/>
                <a:gd name="connsiteY72" fmla="*/ 80006 h 2369199"/>
                <a:gd name="connsiteX73" fmla="*/ 451029 w 2394572"/>
                <a:gd name="connsiteY73" fmla="*/ 80006 h 2369199"/>
                <a:gd name="connsiteX74" fmla="*/ 431151 w 2394572"/>
                <a:gd name="connsiteY74" fmla="*/ 107836 h 2369199"/>
                <a:gd name="connsiteX75" fmla="*/ 427175 w 2394572"/>
                <a:gd name="connsiteY75" fmla="*/ 155543 h 2369199"/>
                <a:gd name="connsiteX76" fmla="*/ 435126 w 2394572"/>
                <a:gd name="connsiteY76" fmla="*/ 191324 h 2369199"/>
                <a:gd name="connsiteX77" fmla="*/ 431151 w 2394572"/>
                <a:gd name="connsiteY77" fmla="*/ 215178 h 2369199"/>
                <a:gd name="connsiteX78" fmla="*/ 427175 w 2394572"/>
                <a:gd name="connsiteY78" fmla="*/ 227105 h 2369199"/>
                <a:gd name="connsiteX79" fmla="*/ 391394 w 2394572"/>
                <a:gd name="connsiteY79" fmla="*/ 223130 h 2369199"/>
                <a:gd name="connsiteX80" fmla="*/ 375492 w 2394572"/>
                <a:gd name="connsiteY80" fmla="*/ 191324 h 2369199"/>
                <a:gd name="connsiteX81" fmla="*/ 339711 w 2394572"/>
                <a:gd name="connsiteY81" fmla="*/ 135665 h 2369199"/>
                <a:gd name="connsiteX82" fmla="*/ 331759 w 2394572"/>
                <a:gd name="connsiteY82" fmla="*/ 107836 h 2369199"/>
                <a:gd name="connsiteX83" fmla="*/ 315857 w 2394572"/>
                <a:gd name="connsiteY83" fmla="*/ 60128 h 2369199"/>
                <a:gd name="connsiteX84" fmla="*/ 299954 w 2394572"/>
                <a:gd name="connsiteY84" fmla="*/ 20371 h 2369199"/>
                <a:gd name="connsiteX85" fmla="*/ 280076 w 2394572"/>
                <a:gd name="connsiteY85" fmla="*/ 16396 h 2369199"/>
                <a:gd name="connsiteX86" fmla="*/ 260198 w 2394572"/>
                <a:gd name="connsiteY86" fmla="*/ 32298 h 2369199"/>
                <a:gd name="connsiteX87" fmla="*/ 240319 w 2394572"/>
                <a:gd name="connsiteY87" fmla="*/ 72055 h 2369199"/>
                <a:gd name="connsiteX88" fmla="*/ 232368 w 2394572"/>
                <a:gd name="connsiteY88" fmla="*/ 103860 h 2369199"/>
                <a:gd name="connsiteX89" fmla="*/ 232368 w 2394572"/>
                <a:gd name="connsiteY89" fmla="*/ 127714 h 2369199"/>
                <a:gd name="connsiteX90" fmla="*/ 204538 w 2394572"/>
                <a:gd name="connsiteY90" fmla="*/ 127714 h 2369199"/>
                <a:gd name="connsiteX91" fmla="*/ 212490 w 2394572"/>
                <a:gd name="connsiteY91" fmla="*/ 171446 h 2369199"/>
                <a:gd name="connsiteX92" fmla="*/ 220441 w 2394572"/>
                <a:gd name="connsiteY92" fmla="*/ 223130 h 2369199"/>
                <a:gd name="connsiteX93" fmla="*/ 220441 w 2394572"/>
                <a:gd name="connsiteY93" fmla="*/ 262886 h 2369199"/>
                <a:gd name="connsiteX94" fmla="*/ 224417 w 2394572"/>
                <a:gd name="connsiteY94" fmla="*/ 306618 h 2369199"/>
                <a:gd name="connsiteX95" fmla="*/ 228392 w 2394572"/>
                <a:gd name="connsiteY95" fmla="*/ 342399 h 2369199"/>
                <a:gd name="connsiteX96" fmla="*/ 224417 w 2394572"/>
                <a:gd name="connsiteY96" fmla="*/ 382156 h 2369199"/>
                <a:gd name="connsiteX97" fmla="*/ 220441 w 2394572"/>
                <a:gd name="connsiteY97" fmla="*/ 406010 h 2369199"/>
                <a:gd name="connsiteX98" fmla="*/ 196587 w 2394572"/>
                <a:gd name="connsiteY98" fmla="*/ 409985 h 2369199"/>
                <a:gd name="connsiteX99" fmla="*/ 172733 w 2394572"/>
                <a:gd name="connsiteY99" fmla="*/ 409985 h 2369199"/>
                <a:gd name="connsiteX100" fmla="*/ 132977 w 2394572"/>
                <a:gd name="connsiteY100" fmla="*/ 394083 h 2369199"/>
                <a:gd name="connsiteX101" fmla="*/ 117074 w 2394572"/>
                <a:gd name="connsiteY101" fmla="*/ 394083 h 2369199"/>
                <a:gd name="connsiteX102" fmla="*/ 97196 w 2394572"/>
                <a:gd name="connsiteY102" fmla="*/ 413961 h 2369199"/>
                <a:gd name="connsiteX103" fmla="*/ 97196 w 2394572"/>
                <a:gd name="connsiteY103" fmla="*/ 429863 h 2369199"/>
                <a:gd name="connsiteX104" fmla="*/ 105147 w 2394572"/>
                <a:gd name="connsiteY104" fmla="*/ 465644 h 2369199"/>
                <a:gd name="connsiteX105" fmla="*/ 129001 w 2394572"/>
                <a:gd name="connsiteY105" fmla="*/ 493474 h 2369199"/>
                <a:gd name="connsiteX106" fmla="*/ 132977 w 2394572"/>
                <a:gd name="connsiteY106" fmla="*/ 513352 h 2369199"/>
                <a:gd name="connsiteX107" fmla="*/ 140928 w 2394572"/>
                <a:gd name="connsiteY107" fmla="*/ 553109 h 2369199"/>
                <a:gd name="connsiteX108" fmla="*/ 144904 w 2394572"/>
                <a:gd name="connsiteY108" fmla="*/ 580938 h 2369199"/>
                <a:gd name="connsiteX109" fmla="*/ 140928 w 2394572"/>
                <a:gd name="connsiteY109" fmla="*/ 596841 h 2369199"/>
                <a:gd name="connsiteX110" fmla="*/ 101172 w 2394572"/>
                <a:gd name="connsiteY110" fmla="*/ 604792 h 2369199"/>
                <a:gd name="connsiteX111" fmla="*/ 73342 w 2394572"/>
                <a:gd name="connsiteY111" fmla="*/ 608768 h 2369199"/>
                <a:gd name="connsiteX112" fmla="*/ 45512 w 2394572"/>
                <a:gd name="connsiteY112" fmla="*/ 620695 h 2369199"/>
                <a:gd name="connsiteX113" fmla="*/ 33585 w 2394572"/>
                <a:gd name="connsiteY113" fmla="*/ 648524 h 2369199"/>
                <a:gd name="connsiteX114" fmla="*/ 61415 w 2394572"/>
                <a:gd name="connsiteY114" fmla="*/ 668403 h 2369199"/>
                <a:gd name="connsiteX115" fmla="*/ 97196 w 2394572"/>
                <a:gd name="connsiteY115" fmla="*/ 684305 h 2369199"/>
                <a:gd name="connsiteX116" fmla="*/ 113098 w 2394572"/>
                <a:gd name="connsiteY116" fmla="*/ 704183 h 2369199"/>
                <a:gd name="connsiteX117" fmla="*/ 121050 w 2394572"/>
                <a:gd name="connsiteY117" fmla="*/ 732013 h 2369199"/>
                <a:gd name="connsiteX118" fmla="*/ 129001 w 2394572"/>
                <a:gd name="connsiteY118" fmla="*/ 771770 h 2369199"/>
                <a:gd name="connsiteX119" fmla="*/ 121050 w 2394572"/>
                <a:gd name="connsiteY119" fmla="*/ 799599 h 2369199"/>
                <a:gd name="connsiteX120" fmla="*/ 97196 w 2394572"/>
                <a:gd name="connsiteY120" fmla="*/ 807550 h 2369199"/>
                <a:gd name="connsiteX121" fmla="*/ 53464 w 2394572"/>
                <a:gd name="connsiteY121" fmla="*/ 807550 h 2369199"/>
                <a:gd name="connsiteX122" fmla="*/ 21658 w 2394572"/>
                <a:gd name="connsiteY122" fmla="*/ 827429 h 2369199"/>
                <a:gd name="connsiteX123" fmla="*/ 25634 w 2394572"/>
                <a:gd name="connsiteY123" fmla="*/ 859234 h 2369199"/>
                <a:gd name="connsiteX124" fmla="*/ 53464 w 2394572"/>
                <a:gd name="connsiteY124" fmla="*/ 867185 h 2369199"/>
                <a:gd name="connsiteX125" fmla="*/ 93220 w 2394572"/>
                <a:gd name="connsiteY125" fmla="*/ 887063 h 2369199"/>
                <a:gd name="connsiteX126" fmla="*/ 121050 w 2394572"/>
                <a:gd name="connsiteY126" fmla="*/ 914893 h 2369199"/>
                <a:gd name="connsiteX127" fmla="*/ 121050 w 2394572"/>
                <a:gd name="connsiteY127" fmla="*/ 942723 h 2369199"/>
                <a:gd name="connsiteX128" fmla="*/ 105147 w 2394572"/>
                <a:gd name="connsiteY128" fmla="*/ 974528 h 2369199"/>
                <a:gd name="connsiteX129" fmla="*/ 85269 w 2394572"/>
                <a:gd name="connsiteY129" fmla="*/ 1002357 h 2369199"/>
                <a:gd name="connsiteX130" fmla="*/ 61415 w 2394572"/>
                <a:gd name="connsiteY130" fmla="*/ 1018260 h 2369199"/>
                <a:gd name="connsiteX131" fmla="*/ 13707 w 2394572"/>
                <a:gd name="connsiteY131" fmla="*/ 1018260 h 2369199"/>
                <a:gd name="connsiteX132" fmla="*/ 1780 w 2394572"/>
                <a:gd name="connsiteY132" fmla="*/ 1061992 h 2369199"/>
                <a:gd name="connsiteX133" fmla="*/ 45512 w 2394572"/>
                <a:gd name="connsiteY133" fmla="*/ 1077895 h 2369199"/>
                <a:gd name="connsiteX134" fmla="*/ 89245 w 2394572"/>
                <a:gd name="connsiteY134" fmla="*/ 1085846 h 2369199"/>
                <a:gd name="connsiteX135" fmla="*/ 105147 w 2394572"/>
                <a:gd name="connsiteY135" fmla="*/ 1105724 h 2369199"/>
                <a:gd name="connsiteX136" fmla="*/ 121050 w 2394572"/>
                <a:gd name="connsiteY136" fmla="*/ 1137530 h 2369199"/>
                <a:gd name="connsiteX137" fmla="*/ 121050 w 2394572"/>
                <a:gd name="connsiteY137" fmla="*/ 1177286 h 2369199"/>
                <a:gd name="connsiteX138" fmla="*/ 97196 w 2394572"/>
                <a:gd name="connsiteY138" fmla="*/ 1189213 h 2369199"/>
                <a:gd name="connsiteX139" fmla="*/ 69366 w 2394572"/>
                <a:gd name="connsiteY139" fmla="*/ 1209091 h 2369199"/>
                <a:gd name="connsiteX140" fmla="*/ 69366 w 2394572"/>
                <a:gd name="connsiteY140" fmla="*/ 1236921 h 2369199"/>
                <a:gd name="connsiteX141" fmla="*/ 105147 w 2394572"/>
                <a:gd name="connsiteY141" fmla="*/ 1256799 h 2369199"/>
                <a:gd name="connsiteX142" fmla="*/ 160806 w 2394572"/>
                <a:gd name="connsiteY142" fmla="*/ 1264750 h 2369199"/>
                <a:gd name="connsiteX143" fmla="*/ 192612 w 2394572"/>
                <a:gd name="connsiteY143" fmla="*/ 1272702 h 2369199"/>
                <a:gd name="connsiteX144" fmla="*/ 228392 w 2394572"/>
                <a:gd name="connsiteY144" fmla="*/ 1272702 h 2369199"/>
                <a:gd name="connsiteX145" fmla="*/ 248271 w 2394572"/>
                <a:gd name="connsiteY145" fmla="*/ 1296556 h 2369199"/>
                <a:gd name="connsiteX146" fmla="*/ 236344 w 2394572"/>
                <a:gd name="connsiteY146" fmla="*/ 1316434 h 2369199"/>
                <a:gd name="connsiteX147" fmla="*/ 192612 w 2394572"/>
                <a:gd name="connsiteY147" fmla="*/ 1352215 h 2369199"/>
                <a:gd name="connsiteX148" fmla="*/ 176709 w 2394572"/>
                <a:gd name="connsiteY148" fmla="*/ 1384020 h 2369199"/>
                <a:gd name="connsiteX149" fmla="*/ 176709 w 2394572"/>
                <a:gd name="connsiteY149" fmla="*/ 1403898 h 2369199"/>
                <a:gd name="connsiteX150" fmla="*/ 200563 w 2394572"/>
                <a:gd name="connsiteY150" fmla="*/ 1423777 h 2369199"/>
                <a:gd name="connsiteX151" fmla="*/ 260198 w 2394572"/>
                <a:gd name="connsiteY151" fmla="*/ 1427752 h 2369199"/>
                <a:gd name="connsiteX152" fmla="*/ 299954 w 2394572"/>
                <a:gd name="connsiteY152" fmla="*/ 1419801 h 2369199"/>
                <a:gd name="connsiteX153" fmla="*/ 311881 w 2394572"/>
                <a:gd name="connsiteY153" fmla="*/ 1419801 h 2369199"/>
                <a:gd name="connsiteX154" fmla="*/ 343686 w 2394572"/>
                <a:gd name="connsiteY154" fmla="*/ 1439679 h 2369199"/>
                <a:gd name="connsiteX155" fmla="*/ 335735 w 2394572"/>
                <a:gd name="connsiteY155" fmla="*/ 1467509 h 2369199"/>
                <a:gd name="connsiteX156" fmla="*/ 299954 w 2394572"/>
                <a:gd name="connsiteY156" fmla="*/ 1479436 h 2369199"/>
                <a:gd name="connsiteX157" fmla="*/ 288027 w 2394572"/>
                <a:gd name="connsiteY157" fmla="*/ 1519192 h 2369199"/>
                <a:gd name="connsiteX158" fmla="*/ 288027 w 2394572"/>
                <a:gd name="connsiteY158" fmla="*/ 1543046 h 2369199"/>
                <a:gd name="connsiteX159" fmla="*/ 303930 w 2394572"/>
                <a:gd name="connsiteY159" fmla="*/ 1566900 h 2369199"/>
                <a:gd name="connsiteX160" fmla="*/ 339711 w 2394572"/>
                <a:gd name="connsiteY160" fmla="*/ 1582803 h 2369199"/>
                <a:gd name="connsiteX161" fmla="*/ 379467 w 2394572"/>
                <a:gd name="connsiteY161" fmla="*/ 1582803 h 2369199"/>
                <a:gd name="connsiteX162" fmla="*/ 395370 w 2394572"/>
                <a:gd name="connsiteY162" fmla="*/ 1578827 h 2369199"/>
                <a:gd name="connsiteX163" fmla="*/ 435126 w 2394572"/>
                <a:gd name="connsiteY163" fmla="*/ 1582803 h 2369199"/>
                <a:gd name="connsiteX164" fmla="*/ 451029 w 2394572"/>
                <a:gd name="connsiteY164" fmla="*/ 1610632 h 2369199"/>
                <a:gd name="connsiteX165" fmla="*/ 419224 w 2394572"/>
                <a:gd name="connsiteY165" fmla="*/ 1654364 h 2369199"/>
                <a:gd name="connsiteX166" fmla="*/ 391394 w 2394572"/>
                <a:gd name="connsiteY166" fmla="*/ 1682194 h 2369199"/>
                <a:gd name="connsiteX167" fmla="*/ 379467 w 2394572"/>
                <a:gd name="connsiteY167" fmla="*/ 1713999 h 2369199"/>
                <a:gd name="connsiteX168" fmla="*/ 387418 w 2394572"/>
                <a:gd name="connsiteY168" fmla="*/ 1725926 h 2369199"/>
                <a:gd name="connsiteX169" fmla="*/ 415248 w 2394572"/>
                <a:gd name="connsiteY169" fmla="*/ 1741829 h 2369199"/>
                <a:gd name="connsiteX170" fmla="*/ 447053 w 2394572"/>
                <a:gd name="connsiteY170" fmla="*/ 1753756 h 2369199"/>
                <a:gd name="connsiteX171" fmla="*/ 462956 w 2394572"/>
                <a:gd name="connsiteY171" fmla="*/ 1773634 h 2369199"/>
                <a:gd name="connsiteX172" fmla="*/ 490785 w 2394572"/>
                <a:gd name="connsiteY172" fmla="*/ 1793512 h 2369199"/>
                <a:gd name="connsiteX173" fmla="*/ 530542 w 2394572"/>
                <a:gd name="connsiteY173" fmla="*/ 1801463 h 2369199"/>
                <a:gd name="connsiteX174" fmla="*/ 550420 w 2394572"/>
                <a:gd name="connsiteY174" fmla="*/ 1805439 h 2369199"/>
                <a:gd name="connsiteX175" fmla="*/ 558372 w 2394572"/>
                <a:gd name="connsiteY175" fmla="*/ 1841220 h 2369199"/>
                <a:gd name="connsiteX176" fmla="*/ 562347 w 2394572"/>
                <a:gd name="connsiteY176" fmla="*/ 1873025 h 2369199"/>
                <a:gd name="connsiteX177" fmla="*/ 574274 w 2394572"/>
                <a:gd name="connsiteY177" fmla="*/ 1904830 h 2369199"/>
                <a:gd name="connsiteX178" fmla="*/ 578250 w 2394572"/>
                <a:gd name="connsiteY178" fmla="*/ 1920733 h 2369199"/>
                <a:gd name="connsiteX179" fmla="*/ 602104 w 2394572"/>
                <a:gd name="connsiteY179" fmla="*/ 1920733 h 2369199"/>
                <a:gd name="connsiteX180" fmla="*/ 618006 w 2394572"/>
                <a:gd name="connsiteY180" fmla="*/ 1908806 h 2369199"/>
                <a:gd name="connsiteX181" fmla="*/ 649812 w 2394572"/>
                <a:gd name="connsiteY181" fmla="*/ 1916757 h 2369199"/>
                <a:gd name="connsiteX182" fmla="*/ 717398 w 2394572"/>
                <a:gd name="connsiteY182" fmla="*/ 1932660 h 2369199"/>
                <a:gd name="connsiteX183" fmla="*/ 773057 w 2394572"/>
                <a:gd name="connsiteY183" fmla="*/ 1980368 h 2369199"/>
                <a:gd name="connsiteX184" fmla="*/ 812813 w 2394572"/>
                <a:gd name="connsiteY184" fmla="*/ 2020124 h 2369199"/>
                <a:gd name="connsiteX185" fmla="*/ 848594 w 2394572"/>
                <a:gd name="connsiteY185" fmla="*/ 2115540 h 2369199"/>
                <a:gd name="connsiteX186" fmla="*/ 848594 w 2394572"/>
                <a:gd name="connsiteY186" fmla="*/ 2155297 h 2369199"/>
                <a:gd name="connsiteX187" fmla="*/ 840643 w 2394572"/>
                <a:gd name="connsiteY187" fmla="*/ 2191077 h 2369199"/>
                <a:gd name="connsiteX188" fmla="*/ 848594 w 2394572"/>
                <a:gd name="connsiteY188" fmla="*/ 2214931 h 2369199"/>
                <a:gd name="connsiteX189" fmla="*/ 868472 w 2394572"/>
                <a:gd name="connsiteY189" fmla="*/ 2262639 h 2369199"/>
                <a:gd name="connsiteX190" fmla="*/ 892326 w 2394572"/>
                <a:gd name="connsiteY190" fmla="*/ 2262639 h 2369199"/>
                <a:gd name="connsiteX191" fmla="*/ 920156 w 2394572"/>
                <a:gd name="connsiteY191" fmla="*/ 2258663 h 2369199"/>
                <a:gd name="connsiteX192" fmla="*/ 959912 w 2394572"/>
                <a:gd name="connsiteY192" fmla="*/ 2238785 h 2369199"/>
                <a:gd name="connsiteX193" fmla="*/ 983766 w 2394572"/>
                <a:gd name="connsiteY193" fmla="*/ 2195053 h 2369199"/>
                <a:gd name="connsiteX194" fmla="*/ 1071231 w 2394572"/>
                <a:gd name="connsiteY194" fmla="*/ 2135418 h 2369199"/>
                <a:gd name="connsiteX195" fmla="*/ 1095085 w 2394572"/>
                <a:gd name="connsiteY195" fmla="*/ 2099637 h 2369199"/>
                <a:gd name="connsiteX196" fmla="*/ 1138817 w 2394572"/>
                <a:gd name="connsiteY196" fmla="*/ 2059881 h 2369199"/>
                <a:gd name="connsiteX197" fmla="*/ 1194476 w 2394572"/>
                <a:gd name="connsiteY197" fmla="*/ 2051930 h 2369199"/>
                <a:gd name="connsiteX198" fmla="*/ 1266038 w 2394572"/>
                <a:gd name="connsiteY198" fmla="*/ 2055905 h 2369199"/>
                <a:gd name="connsiteX199" fmla="*/ 1357478 w 2394572"/>
                <a:gd name="connsiteY199" fmla="*/ 2079759 h 2369199"/>
                <a:gd name="connsiteX200" fmla="*/ 1425064 w 2394572"/>
                <a:gd name="connsiteY200" fmla="*/ 2091686 h 2369199"/>
                <a:gd name="connsiteX201" fmla="*/ 1500601 w 2394572"/>
                <a:gd name="connsiteY201" fmla="*/ 2099637 h 2369199"/>
                <a:gd name="connsiteX202" fmla="*/ 1548309 w 2394572"/>
                <a:gd name="connsiteY202" fmla="*/ 2103613 h 2369199"/>
                <a:gd name="connsiteX203" fmla="*/ 1599992 w 2394572"/>
                <a:gd name="connsiteY203" fmla="*/ 2103613 h 2369199"/>
                <a:gd name="connsiteX204" fmla="*/ 1663603 w 2394572"/>
                <a:gd name="connsiteY204" fmla="*/ 2135418 h 2369199"/>
                <a:gd name="connsiteX205" fmla="*/ 1703359 w 2394572"/>
                <a:gd name="connsiteY205" fmla="*/ 2183126 h 2369199"/>
                <a:gd name="connsiteX206" fmla="*/ 1747092 w 2394572"/>
                <a:gd name="connsiteY206" fmla="*/ 2242761 h 2369199"/>
                <a:gd name="connsiteX207" fmla="*/ 1846483 w 2394572"/>
                <a:gd name="connsiteY207" fmla="*/ 2366006 h 2369199"/>
                <a:gd name="connsiteX208" fmla="*/ 1786848 w 2394572"/>
                <a:gd name="connsiteY208" fmla="*/ 2099638 h 2369199"/>
                <a:gd name="connsiteX209" fmla="*/ 1834556 w 2394572"/>
                <a:gd name="connsiteY209" fmla="*/ 1936636 h 2369199"/>
                <a:gd name="connsiteX210" fmla="*/ 1982132 w 2394572"/>
                <a:gd name="connsiteY210" fmla="*/ 1927422 h 2369199"/>
                <a:gd name="connsiteX211" fmla="*/ 2112852 w 2394572"/>
                <a:gd name="connsiteY211" fmla="*/ 1920734 h 2369199"/>
                <a:gd name="connsiteX212" fmla="*/ 2299707 w 2394572"/>
                <a:gd name="connsiteY212" fmla="*/ 1873026 h 2369199"/>
                <a:gd name="connsiteX213" fmla="*/ 2279789 w 2394572"/>
                <a:gd name="connsiteY213" fmla="*/ 1727397 h 2369199"/>
                <a:gd name="connsiteX214" fmla="*/ 2319584 w 2394572"/>
                <a:gd name="connsiteY214" fmla="*/ 1721950 h 2369199"/>
                <a:gd name="connsiteX215" fmla="*/ 2394335 w 2394572"/>
                <a:gd name="connsiteY215" fmla="*/ 1648028 h 2369199"/>
                <a:gd name="connsiteX216" fmla="*/ 2291694 w 2394572"/>
                <a:gd name="connsiteY216" fmla="*/ 1658341 h 2369199"/>
                <a:gd name="connsiteX217" fmla="*/ 2232120 w 2394572"/>
                <a:gd name="connsiteY217" fmla="*/ 1678218 h 2369199"/>
                <a:gd name="connsiteX218" fmla="*/ 2134531 w 2394572"/>
                <a:gd name="connsiteY218" fmla="*/ 1684535 h 2369199"/>
                <a:gd name="connsiteX219" fmla="*/ 2053217 w 2394572"/>
                <a:gd name="connsiteY219" fmla="*/ 1662316 h 2369199"/>
                <a:gd name="connsiteX220" fmla="*/ 1941650 w 2394572"/>
                <a:gd name="connsiteY220" fmla="*/ 1563091 h 2369199"/>
                <a:gd name="connsiteX221" fmla="*/ 1846483 w 2394572"/>
                <a:gd name="connsiteY221" fmla="*/ 1459557 h 2369199"/>
                <a:gd name="connsiteX222" fmla="*/ 1794013 w 2394572"/>
                <a:gd name="connsiteY222" fmla="*/ 1394022 h 2369199"/>
                <a:gd name="connsiteX223" fmla="*/ 1747092 w 2394572"/>
                <a:gd name="connsiteY223" fmla="*/ 1312458 h 2369199"/>
                <a:gd name="connsiteX224" fmla="*/ 1705906 w 2394572"/>
                <a:gd name="connsiteY224" fmla="*/ 1203522 h 2369199"/>
                <a:gd name="connsiteX225" fmla="*/ 1641613 w 2394572"/>
                <a:gd name="connsiteY225" fmla="*/ 1127322 h 2369199"/>
                <a:gd name="connsiteX226" fmla="*/ 1563031 w 2394572"/>
                <a:gd name="connsiteY226" fmla="*/ 1101129 h 2369199"/>
                <a:gd name="connsiteX227" fmla="*/ 1487431 w 2394572"/>
                <a:gd name="connsiteY227" fmla="*/ 1192339 h 2369199"/>
                <a:gd name="connsiteX0" fmla="*/ 1504577 w 2394572"/>
                <a:gd name="connsiteY0" fmla="*/ 1193189 h 2369199"/>
                <a:gd name="connsiteX1" fmla="*/ 1440966 w 2394572"/>
                <a:gd name="connsiteY1" fmla="*/ 1197164 h 2369199"/>
                <a:gd name="connsiteX2" fmla="*/ 1377356 w 2394572"/>
                <a:gd name="connsiteY2" fmla="*/ 1209091 h 2369199"/>
                <a:gd name="connsiteX3" fmla="*/ 1325672 w 2394572"/>
                <a:gd name="connsiteY3" fmla="*/ 1181262 h 2369199"/>
                <a:gd name="connsiteX4" fmla="*/ 1321697 w 2394572"/>
                <a:gd name="connsiteY4" fmla="*/ 1121627 h 2369199"/>
                <a:gd name="connsiteX5" fmla="*/ 1357478 w 2394572"/>
                <a:gd name="connsiteY5" fmla="*/ 1073919 h 2369199"/>
                <a:gd name="connsiteX6" fmla="*/ 1401210 w 2394572"/>
                <a:gd name="connsiteY6" fmla="*/ 1042114 h 2369199"/>
                <a:gd name="connsiteX7" fmla="*/ 1433015 w 2394572"/>
                <a:gd name="connsiteY7" fmla="*/ 994406 h 2369199"/>
                <a:gd name="connsiteX8" fmla="*/ 1448918 w 2394572"/>
                <a:gd name="connsiteY8" fmla="*/ 930796 h 2369199"/>
                <a:gd name="connsiteX9" fmla="*/ 1448918 w 2394572"/>
                <a:gd name="connsiteY9" fmla="*/ 910917 h 2369199"/>
                <a:gd name="connsiteX10" fmla="*/ 1496625 w 2394572"/>
                <a:gd name="connsiteY10" fmla="*/ 898990 h 2369199"/>
                <a:gd name="connsiteX11" fmla="*/ 1576138 w 2394572"/>
                <a:gd name="connsiteY11" fmla="*/ 883088 h 2369199"/>
                <a:gd name="connsiteX12" fmla="*/ 1643725 w 2394572"/>
                <a:gd name="connsiteY12" fmla="*/ 851283 h 2369199"/>
                <a:gd name="connsiteX13" fmla="*/ 1699384 w 2394572"/>
                <a:gd name="connsiteY13" fmla="*/ 811526 h 2369199"/>
                <a:gd name="connsiteX14" fmla="*/ 1755043 w 2394572"/>
                <a:gd name="connsiteY14" fmla="*/ 728037 h 2369199"/>
                <a:gd name="connsiteX15" fmla="*/ 1766970 w 2394572"/>
                <a:gd name="connsiteY15" fmla="*/ 700208 h 2369199"/>
                <a:gd name="connsiteX16" fmla="*/ 1766970 w 2394572"/>
                <a:gd name="connsiteY16" fmla="*/ 656476 h 2369199"/>
                <a:gd name="connsiteX17" fmla="*/ 1735165 w 2394572"/>
                <a:gd name="connsiteY17" fmla="*/ 644549 h 2369199"/>
                <a:gd name="connsiteX18" fmla="*/ 1715286 w 2394572"/>
                <a:gd name="connsiteY18" fmla="*/ 636597 h 2369199"/>
                <a:gd name="connsiteX19" fmla="*/ 1703359 w 2394572"/>
                <a:gd name="connsiteY19" fmla="*/ 644549 h 2369199"/>
                <a:gd name="connsiteX20" fmla="*/ 1659627 w 2394572"/>
                <a:gd name="connsiteY20" fmla="*/ 680330 h 2369199"/>
                <a:gd name="connsiteX21" fmla="*/ 1619871 w 2394572"/>
                <a:gd name="connsiteY21" fmla="*/ 708159 h 2369199"/>
                <a:gd name="connsiteX22" fmla="*/ 1568187 w 2394572"/>
                <a:gd name="connsiteY22" fmla="*/ 716110 h 2369199"/>
                <a:gd name="connsiteX23" fmla="*/ 1524455 w 2394572"/>
                <a:gd name="connsiteY23" fmla="*/ 724062 h 2369199"/>
                <a:gd name="connsiteX24" fmla="*/ 1488674 w 2394572"/>
                <a:gd name="connsiteY24" fmla="*/ 724062 h 2369199"/>
                <a:gd name="connsiteX25" fmla="*/ 1452893 w 2394572"/>
                <a:gd name="connsiteY25" fmla="*/ 716110 h 2369199"/>
                <a:gd name="connsiteX26" fmla="*/ 1456869 w 2394572"/>
                <a:gd name="connsiteY26" fmla="*/ 684305 h 2369199"/>
                <a:gd name="connsiteX27" fmla="*/ 1472772 w 2394572"/>
                <a:gd name="connsiteY27" fmla="*/ 656476 h 2369199"/>
                <a:gd name="connsiteX28" fmla="*/ 1484698 w 2394572"/>
                <a:gd name="connsiteY28" fmla="*/ 624670 h 2369199"/>
                <a:gd name="connsiteX29" fmla="*/ 1484698 w 2394572"/>
                <a:gd name="connsiteY29" fmla="*/ 604792 h 2369199"/>
                <a:gd name="connsiteX30" fmla="*/ 1528431 w 2394572"/>
                <a:gd name="connsiteY30" fmla="*/ 561060 h 2369199"/>
                <a:gd name="connsiteX31" fmla="*/ 1544333 w 2394572"/>
                <a:gd name="connsiteY31" fmla="*/ 525279 h 2369199"/>
                <a:gd name="connsiteX32" fmla="*/ 1540358 w 2394572"/>
                <a:gd name="connsiteY32" fmla="*/ 465644 h 2369199"/>
                <a:gd name="connsiteX33" fmla="*/ 1508552 w 2394572"/>
                <a:gd name="connsiteY33" fmla="*/ 429863 h 2369199"/>
                <a:gd name="connsiteX34" fmla="*/ 1500601 w 2394572"/>
                <a:gd name="connsiteY34" fmla="*/ 406010 h 2369199"/>
                <a:gd name="connsiteX35" fmla="*/ 1508552 w 2394572"/>
                <a:gd name="connsiteY35" fmla="*/ 378180 h 2369199"/>
                <a:gd name="connsiteX36" fmla="*/ 1492650 w 2394572"/>
                <a:gd name="connsiteY36" fmla="*/ 346375 h 2369199"/>
                <a:gd name="connsiteX37" fmla="*/ 1444942 w 2394572"/>
                <a:gd name="connsiteY37" fmla="*/ 334448 h 2369199"/>
                <a:gd name="connsiteX38" fmla="*/ 1357478 w 2394572"/>
                <a:gd name="connsiteY38" fmla="*/ 342399 h 2369199"/>
                <a:gd name="connsiteX39" fmla="*/ 1309770 w 2394572"/>
                <a:gd name="connsiteY39" fmla="*/ 342399 h 2369199"/>
                <a:gd name="connsiteX40" fmla="*/ 1281940 w 2394572"/>
                <a:gd name="connsiteY40" fmla="*/ 342399 h 2369199"/>
                <a:gd name="connsiteX41" fmla="*/ 1214354 w 2394572"/>
                <a:gd name="connsiteY41" fmla="*/ 322521 h 2369199"/>
                <a:gd name="connsiteX42" fmla="*/ 1138817 w 2394572"/>
                <a:gd name="connsiteY42" fmla="*/ 274813 h 2369199"/>
                <a:gd name="connsiteX43" fmla="*/ 1055328 w 2394572"/>
                <a:gd name="connsiteY43" fmla="*/ 258910 h 2369199"/>
                <a:gd name="connsiteX44" fmla="*/ 991718 w 2394572"/>
                <a:gd name="connsiteY44" fmla="*/ 250959 h 2369199"/>
                <a:gd name="connsiteX45" fmla="*/ 936058 w 2394572"/>
                <a:gd name="connsiteY45" fmla="*/ 254935 h 2369199"/>
                <a:gd name="connsiteX46" fmla="*/ 896302 w 2394572"/>
                <a:gd name="connsiteY46" fmla="*/ 250959 h 2369199"/>
                <a:gd name="connsiteX47" fmla="*/ 880399 w 2394572"/>
                <a:gd name="connsiteY47" fmla="*/ 243008 h 2369199"/>
                <a:gd name="connsiteX48" fmla="*/ 852570 w 2394572"/>
                <a:gd name="connsiteY48" fmla="*/ 231081 h 2369199"/>
                <a:gd name="connsiteX49" fmla="*/ 848594 w 2394572"/>
                <a:gd name="connsiteY49" fmla="*/ 167470 h 2369199"/>
                <a:gd name="connsiteX50" fmla="*/ 844618 w 2394572"/>
                <a:gd name="connsiteY50" fmla="*/ 115787 h 2369199"/>
                <a:gd name="connsiteX51" fmla="*/ 844618 w 2394572"/>
                <a:gd name="connsiteY51" fmla="*/ 87957 h 2369199"/>
                <a:gd name="connsiteX52" fmla="*/ 844618 w 2394572"/>
                <a:gd name="connsiteY52" fmla="*/ 80006 h 2369199"/>
                <a:gd name="connsiteX53" fmla="*/ 816789 w 2394572"/>
                <a:gd name="connsiteY53" fmla="*/ 68079 h 2369199"/>
                <a:gd name="connsiteX54" fmla="*/ 804862 w 2394572"/>
                <a:gd name="connsiteY54" fmla="*/ 60128 h 2369199"/>
                <a:gd name="connsiteX55" fmla="*/ 788959 w 2394572"/>
                <a:gd name="connsiteY55" fmla="*/ 36274 h 2369199"/>
                <a:gd name="connsiteX56" fmla="*/ 777032 w 2394572"/>
                <a:gd name="connsiteY56" fmla="*/ 12420 h 2369199"/>
                <a:gd name="connsiteX57" fmla="*/ 741252 w 2394572"/>
                <a:gd name="connsiteY57" fmla="*/ 493 h 2369199"/>
                <a:gd name="connsiteX58" fmla="*/ 717398 w 2394572"/>
                <a:gd name="connsiteY58" fmla="*/ 28323 h 2369199"/>
                <a:gd name="connsiteX59" fmla="*/ 705471 w 2394572"/>
                <a:gd name="connsiteY59" fmla="*/ 68079 h 2369199"/>
                <a:gd name="connsiteX60" fmla="*/ 701495 w 2394572"/>
                <a:gd name="connsiteY60" fmla="*/ 107836 h 2369199"/>
                <a:gd name="connsiteX61" fmla="*/ 677641 w 2394572"/>
                <a:gd name="connsiteY61" fmla="*/ 131690 h 2369199"/>
                <a:gd name="connsiteX62" fmla="*/ 673665 w 2394572"/>
                <a:gd name="connsiteY62" fmla="*/ 139641 h 2369199"/>
                <a:gd name="connsiteX63" fmla="*/ 641860 w 2394572"/>
                <a:gd name="connsiteY63" fmla="*/ 139641 h 2369199"/>
                <a:gd name="connsiteX64" fmla="*/ 625958 w 2394572"/>
                <a:gd name="connsiteY64" fmla="*/ 99884 h 2369199"/>
                <a:gd name="connsiteX65" fmla="*/ 610055 w 2394572"/>
                <a:gd name="connsiteY65" fmla="*/ 64103 h 2369199"/>
                <a:gd name="connsiteX66" fmla="*/ 590177 w 2394572"/>
                <a:gd name="connsiteY66" fmla="*/ 52177 h 2369199"/>
                <a:gd name="connsiteX67" fmla="*/ 566323 w 2394572"/>
                <a:gd name="connsiteY67" fmla="*/ 40250 h 2369199"/>
                <a:gd name="connsiteX68" fmla="*/ 542469 w 2394572"/>
                <a:gd name="connsiteY68" fmla="*/ 40250 h 2369199"/>
                <a:gd name="connsiteX69" fmla="*/ 510664 w 2394572"/>
                <a:gd name="connsiteY69" fmla="*/ 60128 h 2369199"/>
                <a:gd name="connsiteX70" fmla="*/ 502712 w 2394572"/>
                <a:gd name="connsiteY70" fmla="*/ 64103 h 2369199"/>
                <a:gd name="connsiteX71" fmla="*/ 486810 w 2394572"/>
                <a:gd name="connsiteY71" fmla="*/ 83982 h 2369199"/>
                <a:gd name="connsiteX72" fmla="*/ 470907 w 2394572"/>
                <a:gd name="connsiteY72" fmla="*/ 80006 h 2369199"/>
                <a:gd name="connsiteX73" fmla="*/ 451029 w 2394572"/>
                <a:gd name="connsiteY73" fmla="*/ 80006 h 2369199"/>
                <a:gd name="connsiteX74" fmla="*/ 431151 w 2394572"/>
                <a:gd name="connsiteY74" fmla="*/ 107836 h 2369199"/>
                <a:gd name="connsiteX75" fmla="*/ 427175 w 2394572"/>
                <a:gd name="connsiteY75" fmla="*/ 155543 h 2369199"/>
                <a:gd name="connsiteX76" fmla="*/ 435126 w 2394572"/>
                <a:gd name="connsiteY76" fmla="*/ 191324 h 2369199"/>
                <a:gd name="connsiteX77" fmla="*/ 431151 w 2394572"/>
                <a:gd name="connsiteY77" fmla="*/ 215178 h 2369199"/>
                <a:gd name="connsiteX78" fmla="*/ 427175 w 2394572"/>
                <a:gd name="connsiteY78" fmla="*/ 227105 h 2369199"/>
                <a:gd name="connsiteX79" fmla="*/ 391394 w 2394572"/>
                <a:gd name="connsiteY79" fmla="*/ 223130 h 2369199"/>
                <a:gd name="connsiteX80" fmla="*/ 375492 w 2394572"/>
                <a:gd name="connsiteY80" fmla="*/ 191324 h 2369199"/>
                <a:gd name="connsiteX81" fmla="*/ 339711 w 2394572"/>
                <a:gd name="connsiteY81" fmla="*/ 135665 h 2369199"/>
                <a:gd name="connsiteX82" fmla="*/ 331759 w 2394572"/>
                <a:gd name="connsiteY82" fmla="*/ 107836 h 2369199"/>
                <a:gd name="connsiteX83" fmla="*/ 315857 w 2394572"/>
                <a:gd name="connsiteY83" fmla="*/ 60128 h 2369199"/>
                <a:gd name="connsiteX84" fmla="*/ 299954 w 2394572"/>
                <a:gd name="connsiteY84" fmla="*/ 20371 h 2369199"/>
                <a:gd name="connsiteX85" fmla="*/ 280076 w 2394572"/>
                <a:gd name="connsiteY85" fmla="*/ 16396 h 2369199"/>
                <a:gd name="connsiteX86" fmla="*/ 260198 w 2394572"/>
                <a:gd name="connsiteY86" fmla="*/ 32298 h 2369199"/>
                <a:gd name="connsiteX87" fmla="*/ 240319 w 2394572"/>
                <a:gd name="connsiteY87" fmla="*/ 72055 h 2369199"/>
                <a:gd name="connsiteX88" fmla="*/ 232368 w 2394572"/>
                <a:gd name="connsiteY88" fmla="*/ 103860 h 2369199"/>
                <a:gd name="connsiteX89" fmla="*/ 232368 w 2394572"/>
                <a:gd name="connsiteY89" fmla="*/ 127714 h 2369199"/>
                <a:gd name="connsiteX90" fmla="*/ 204538 w 2394572"/>
                <a:gd name="connsiteY90" fmla="*/ 127714 h 2369199"/>
                <a:gd name="connsiteX91" fmla="*/ 212490 w 2394572"/>
                <a:gd name="connsiteY91" fmla="*/ 171446 h 2369199"/>
                <a:gd name="connsiteX92" fmla="*/ 220441 w 2394572"/>
                <a:gd name="connsiteY92" fmla="*/ 223130 h 2369199"/>
                <a:gd name="connsiteX93" fmla="*/ 220441 w 2394572"/>
                <a:gd name="connsiteY93" fmla="*/ 262886 h 2369199"/>
                <a:gd name="connsiteX94" fmla="*/ 224417 w 2394572"/>
                <a:gd name="connsiteY94" fmla="*/ 306618 h 2369199"/>
                <a:gd name="connsiteX95" fmla="*/ 228392 w 2394572"/>
                <a:gd name="connsiteY95" fmla="*/ 342399 h 2369199"/>
                <a:gd name="connsiteX96" fmla="*/ 224417 w 2394572"/>
                <a:gd name="connsiteY96" fmla="*/ 382156 h 2369199"/>
                <a:gd name="connsiteX97" fmla="*/ 220441 w 2394572"/>
                <a:gd name="connsiteY97" fmla="*/ 406010 h 2369199"/>
                <a:gd name="connsiteX98" fmla="*/ 196587 w 2394572"/>
                <a:gd name="connsiteY98" fmla="*/ 409985 h 2369199"/>
                <a:gd name="connsiteX99" fmla="*/ 172733 w 2394572"/>
                <a:gd name="connsiteY99" fmla="*/ 409985 h 2369199"/>
                <a:gd name="connsiteX100" fmla="*/ 132977 w 2394572"/>
                <a:gd name="connsiteY100" fmla="*/ 394083 h 2369199"/>
                <a:gd name="connsiteX101" fmla="*/ 117074 w 2394572"/>
                <a:gd name="connsiteY101" fmla="*/ 394083 h 2369199"/>
                <a:gd name="connsiteX102" fmla="*/ 97196 w 2394572"/>
                <a:gd name="connsiteY102" fmla="*/ 413961 h 2369199"/>
                <a:gd name="connsiteX103" fmla="*/ 97196 w 2394572"/>
                <a:gd name="connsiteY103" fmla="*/ 429863 h 2369199"/>
                <a:gd name="connsiteX104" fmla="*/ 105147 w 2394572"/>
                <a:gd name="connsiteY104" fmla="*/ 465644 h 2369199"/>
                <a:gd name="connsiteX105" fmla="*/ 129001 w 2394572"/>
                <a:gd name="connsiteY105" fmla="*/ 493474 h 2369199"/>
                <a:gd name="connsiteX106" fmla="*/ 132977 w 2394572"/>
                <a:gd name="connsiteY106" fmla="*/ 513352 h 2369199"/>
                <a:gd name="connsiteX107" fmla="*/ 140928 w 2394572"/>
                <a:gd name="connsiteY107" fmla="*/ 553109 h 2369199"/>
                <a:gd name="connsiteX108" fmla="*/ 144904 w 2394572"/>
                <a:gd name="connsiteY108" fmla="*/ 580938 h 2369199"/>
                <a:gd name="connsiteX109" fmla="*/ 140928 w 2394572"/>
                <a:gd name="connsiteY109" fmla="*/ 596841 h 2369199"/>
                <a:gd name="connsiteX110" fmla="*/ 101172 w 2394572"/>
                <a:gd name="connsiteY110" fmla="*/ 604792 h 2369199"/>
                <a:gd name="connsiteX111" fmla="*/ 73342 w 2394572"/>
                <a:gd name="connsiteY111" fmla="*/ 608768 h 2369199"/>
                <a:gd name="connsiteX112" fmla="*/ 45512 w 2394572"/>
                <a:gd name="connsiteY112" fmla="*/ 620695 h 2369199"/>
                <a:gd name="connsiteX113" fmla="*/ 33585 w 2394572"/>
                <a:gd name="connsiteY113" fmla="*/ 648524 h 2369199"/>
                <a:gd name="connsiteX114" fmla="*/ 61415 w 2394572"/>
                <a:gd name="connsiteY114" fmla="*/ 668403 h 2369199"/>
                <a:gd name="connsiteX115" fmla="*/ 97196 w 2394572"/>
                <a:gd name="connsiteY115" fmla="*/ 684305 h 2369199"/>
                <a:gd name="connsiteX116" fmla="*/ 113098 w 2394572"/>
                <a:gd name="connsiteY116" fmla="*/ 704183 h 2369199"/>
                <a:gd name="connsiteX117" fmla="*/ 121050 w 2394572"/>
                <a:gd name="connsiteY117" fmla="*/ 732013 h 2369199"/>
                <a:gd name="connsiteX118" fmla="*/ 129001 w 2394572"/>
                <a:gd name="connsiteY118" fmla="*/ 771770 h 2369199"/>
                <a:gd name="connsiteX119" fmla="*/ 121050 w 2394572"/>
                <a:gd name="connsiteY119" fmla="*/ 799599 h 2369199"/>
                <a:gd name="connsiteX120" fmla="*/ 97196 w 2394572"/>
                <a:gd name="connsiteY120" fmla="*/ 807550 h 2369199"/>
                <a:gd name="connsiteX121" fmla="*/ 53464 w 2394572"/>
                <a:gd name="connsiteY121" fmla="*/ 807550 h 2369199"/>
                <a:gd name="connsiteX122" fmla="*/ 21658 w 2394572"/>
                <a:gd name="connsiteY122" fmla="*/ 827429 h 2369199"/>
                <a:gd name="connsiteX123" fmla="*/ 25634 w 2394572"/>
                <a:gd name="connsiteY123" fmla="*/ 859234 h 2369199"/>
                <a:gd name="connsiteX124" fmla="*/ 53464 w 2394572"/>
                <a:gd name="connsiteY124" fmla="*/ 867185 h 2369199"/>
                <a:gd name="connsiteX125" fmla="*/ 93220 w 2394572"/>
                <a:gd name="connsiteY125" fmla="*/ 887063 h 2369199"/>
                <a:gd name="connsiteX126" fmla="*/ 121050 w 2394572"/>
                <a:gd name="connsiteY126" fmla="*/ 914893 h 2369199"/>
                <a:gd name="connsiteX127" fmla="*/ 121050 w 2394572"/>
                <a:gd name="connsiteY127" fmla="*/ 942723 h 2369199"/>
                <a:gd name="connsiteX128" fmla="*/ 105147 w 2394572"/>
                <a:gd name="connsiteY128" fmla="*/ 974528 h 2369199"/>
                <a:gd name="connsiteX129" fmla="*/ 85269 w 2394572"/>
                <a:gd name="connsiteY129" fmla="*/ 1002357 h 2369199"/>
                <a:gd name="connsiteX130" fmla="*/ 61415 w 2394572"/>
                <a:gd name="connsiteY130" fmla="*/ 1018260 h 2369199"/>
                <a:gd name="connsiteX131" fmla="*/ 13707 w 2394572"/>
                <a:gd name="connsiteY131" fmla="*/ 1018260 h 2369199"/>
                <a:gd name="connsiteX132" fmla="*/ 1780 w 2394572"/>
                <a:gd name="connsiteY132" fmla="*/ 1061992 h 2369199"/>
                <a:gd name="connsiteX133" fmla="*/ 45512 w 2394572"/>
                <a:gd name="connsiteY133" fmla="*/ 1077895 h 2369199"/>
                <a:gd name="connsiteX134" fmla="*/ 89245 w 2394572"/>
                <a:gd name="connsiteY134" fmla="*/ 1085846 h 2369199"/>
                <a:gd name="connsiteX135" fmla="*/ 105147 w 2394572"/>
                <a:gd name="connsiteY135" fmla="*/ 1105724 h 2369199"/>
                <a:gd name="connsiteX136" fmla="*/ 121050 w 2394572"/>
                <a:gd name="connsiteY136" fmla="*/ 1137530 h 2369199"/>
                <a:gd name="connsiteX137" fmla="*/ 121050 w 2394572"/>
                <a:gd name="connsiteY137" fmla="*/ 1177286 h 2369199"/>
                <a:gd name="connsiteX138" fmla="*/ 97196 w 2394572"/>
                <a:gd name="connsiteY138" fmla="*/ 1189213 h 2369199"/>
                <a:gd name="connsiteX139" fmla="*/ 69366 w 2394572"/>
                <a:gd name="connsiteY139" fmla="*/ 1209091 h 2369199"/>
                <a:gd name="connsiteX140" fmla="*/ 69366 w 2394572"/>
                <a:gd name="connsiteY140" fmla="*/ 1236921 h 2369199"/>
                <a:gd name="connsiteX141" fmla="*/ 105147 w 2394572"/>
                <a:gd name="connsiteY141" fmla="*/ 1256799 h 2369199"/>
                <a:gd name="connsiteX142" fmla="*/ 160806 w 2394572"/>
                <a:gd name="connsiteY142" fmla="*/ 1264750 h 2369199"/>
                <a:gd name="connsiteX143" fmla="*/ 192612 w 2394572"/>
                <a:gd name="connsiteY143" fmla="*/ 1272702 h 2369199"/>
                <a:gd name="connsiteX144" fmla="*/ 228392 w 2394572"/>
                <a:gd name="connsiteY144" fmla="*/ 1272702 h 2369199"/>
                <a:gd name="connsiteX145" fmla="*/ 248271 w 2394572"/>
                <a:gd name="connsiteY145" fmla="*/ 1296556 h 2369199"/>
                <a:gd name="connsiteX146" fmla="*/ 236344 w 2394572"/>
                <a:gd name="connsiteY146" fmla="*/ 1316434 h 2369199"/>
                <a:gd name="connsiteX147" fmla="*/ 192612 w 2394572"/>
                <a:gd name="connsiteY147" fmla="*/ 1352215 h 2369199"/>
                <a:gd name="connsiteX148" fmla="*/ 176709 w 2394572"/>
                <a:gd name="connsiteY148" fmla="*/ 1384020 h 2369199"/>
                <a:gd name="connsiteX149" fmla="*/ 176709 w 2394572"/>
                <a:gd name="connsiteY149" fmla="*/ 1403898 h 2369199"/>
                <a:gd name="connsiteX150" fmla="*/ 200563 w 2394572"/>
                <a:gd name="connsiteY150" fmla="*/ 1423777 h 2369199"/>
                <a:gd name="connsiteX151" fmla="*/ 260198 w 2394572"/>
                <a:gd name="connsiteY151" fmla="*/ 1427752 h 2369199"/>
                <a:gd name="connsiteX152" fmla="*/ 299954 w 2394572"/>
                <a:gd name="connsiteY152" fmla="*/ 1419801 h 2369199"/>
                <a:gd name="connsiteX153" fmla="*/ 311881 w 2394572"/>
                <a:gd name="connsiteY153" fmla="*/ 1419801 h 2369199"/>
                <a:gd name="connsiteX154" fmla="*/ 343686 w 2394572"/>
                <a:gd name="connsiteY154" fmla="*/ 1439679 h 2369199"/>
                <a:gd name="connsiteX155" fmla="*/ 335735 w 2394572"/>
                <a:gd name="connsiteY155" fmla="*/ 1467509 h 2369199"/>
                <a:gd name="connsiteX156" fmla="*/ 299954 w 2394572"/>
                <a:gd name="connsiteY156" fmla="*/ 1479436 h 2369199"/>
                <a:gd name="connsiteX157" fmla="*/ 288027 w 2394572"/>
                <a:gd name="connsiteY157" fmla="*/ 1519192 h 2369199"/>
                <a:gd name="connsiteX158" fmla="*/ 288027 w 2394572"/>
                <a:gd name="connsiteY158" fmla="*/ 1543046 h 2369199"/>
                <a:gd name="connsiteX159" fmla="*/ 303930 w 2394572"/>
                <a:gd name="connsiteY159" fmla="*/ 1566900 h 2369199"/>
                <a:gd name="connsiteX160" fmla="*/ 339711 w 2394572"/>
                <a:gd name="connsiteY160" fmla="*/ 1582803 h 2369199"/>
                <a:gd name="connsiteX161" fmla="*/ 379467 w 2394572"/>
                <a:gd name="connsiteY161" fmla="*/ 1582803 h 2369199"/>
                <a:gd name="connsiteX162" fmla="*/ 395370 w 2394572"/>
                <a:gd name="connsiteY162" fmla="*/ 1578827 h 2369199"/>
                <a:gd name="connsiteX163" fmla="*/ 435126 w 2394572"/>
                <a:gd name="connsiteY163" fmla="*/ 1582803 h 2369199"/>
                <a:gd name="connsiteX164" fmla="*/ 451029 w 2394572"/>
                <a:gd name="connsiteY164" fmla="*/ 1610632 h 2369199"/>
                <a:gd name="connsiteX165" fmla="*/ 419224 w 2394572"/>
                <a:gd name="connsiteY165" fmla="*/ 1654364 h 2369199"/>
                <a:gd name="connsiteX166" fmla="*/ 391394 w 2394572"/>
                <a:gd name="connsiteY166" fmla="*/ 1682194 h 2369199"/>
                <a:gd name="connsiteX167" fmla="*/ 379467 w 2394572"/>
                <a:gd name="connsiteY167" fmla="*/ 1713999 h 2369199"/>
                <a:gd name="connsiteX168" fmla="*/ 387418 w 2394572"/>
                <a:gd name="connsiteY168" fmla="*/ 1725926 h 2369199"/>
                <a:gd name="connsiteX169" fmla="*/ 415248 w 2394572"/>
                <a:gd name="connsiteY169" fmla="*/ 1741829 h 2369199"/>
                <a:gd name="connsiteX170" fmla="*/ 447053 w 2394572"/>
                <a:gd name="connsiteY170" fmla="*/ 1753756 h 2369199"/>
                <a:gd name="connsiteX171" fmla="*/ 462956 w 2394572"/>
                <a:gd name="connsiteY171" fmla="*/ 1773634 h 2369199"/>
                <a:gd name="connsiteX172" fmla="*/ 490785 w 2394572"/>
                <a:gd name="connsiteY172" fmla="*/ 1793512 h 2369199"/>
                <a:gd name="connsiteX173" fmla="*/ 530542 w 2394572"/>
                <a:gd name="connsiteY173" fmla="*/ 1801463 h 2369199"/>
                <a:gd name="connsiteX174" fmla="*/ 550420 w 2394572"/>
                <a:gd name="connsiteY174" fmla="*/ 1805439 h 2369199"/>
                <a:gd name="connsiteX175" fmla="*/ 558372 w 2394572"/>
                <a:gd name="connsiteY175" fmla="*/ 1841220 h 2369199"/>
                <a:gd name="connsiteX176" fmla="*/ 562347 w 2394572"/>
                <a:gd name="connsiteY176" fmla="*/ 1873025 h 2369199"/>
                <a:gd name="connsiteX177" fmla="*/ 574274 w 2394572"/>
                <a:gd name="connsiteY177" fmla="*/ 1904830 h 2369199"/>
                <a:gd name="connsiteX178" fmla="*/ 578250 w 2394572"/>
                <a:gd name="connsiteY178" fmla="*/ 1920733 h 2369199"/>
                <a:gd name="connsiteX179" fmla="*/ 602104 w 2394572"/>
                <a:gd name="connsiteY179" fmla="*/ 1920733 h 2369199"/>
                <a:gd name="connsiteX180" fmla="*/ 618006 w 2394572"/>
                <a:gd name="connsiteY180" fmla="*/ 1908806 h 2369199"/>
                <a:gd name="connsiteX181" fmla="*/ 649812 w 2394572"/>
                <a:gd name="connsiteY181" fmla="*/ 1916757 h 2369199"/>
                <a:gd name="connsiteX182" fmla="*/ 717398 w 2394572"/>
                <a:gd name="connsiteY182" fmla="*/ 1932660 h 2369199"/>
                <a:gd name="connsiteX183" fmla="*/ 773057 w 2394572"/>
                <a:gd name="connsiteY183" fmla="*/ 1980368 h 2369199"/>
                <a:gd name="connsiteX184" fmla="*/ 812813 w 2394572"/>
                <a:gd name="connsiteY184" fmla="*/ 2020124 h 2369199"/>
                <a:gd name="connsiteX185" fmla="*/ 848594 w 2394572"/>
                <a:gd name="connsiteY185" fmla="*/ 2115540 h 2369199"/>
                <a:gd name="connsiteX186" fmla="*/ 848594 w 2394572"/>
                <a:gd name="connsiteY186" fmla="*/ 2155297 h 2369199"/>
                <a:gd name="connsiteX187" fmla="*/ 840643 w 2394572"/>
                <a:gd name="connsiteY187" fmla="*/ 2191077 h 2369199"/>
                <a:gd name="connsiteX188" fmla="*/ 848594 w 2394572"/>
                <a:gd name="connsiteY188" fmla="*/ 2214931 h 2369199"/>
                <a:gd name="connsiteX189" fmla="*/ 868472 w 2394572"/>
                <a:gd name="connsiteY189" fmla="*/ 2262639 h 2369199"/>
                <a:gd name="connsiteX190" fmla="*/ 892326 w 2394572"/>
                <a:gd name="connsiteY190" fmla="*/ 2262639 h 2369199"/>
                <a:gd name="connsiteX191" fmla="*/ 920156 w 2394572"/>
                <a:gd name="connsiteY191" fmla="*/ 2258663 h 2369199"/>
                <a:gd name="connsiteX192" fmla="*/ 959912 w 2394572"/>
                <a:gd name="connsiteY192" fmla="*/ 2238785 h 2369199"/>
                <a:gd name="connsiteX193" fmla="*/ 983766 w 2394572"/>
                <a:gd name="connsiteY193" fmla="*/ 2195053 h 2369199"/>
                <a:gd name="connsiteX194" fmla="*/ 1071231 w 2394572"/>
                <a:gd name="connsiteY194" fmla="*/ 2135418 h 2369199"/>
                <a:gd name="connsiteX195" fmla="*/ 1095085 w 2394572"/>
                <a:gd name="connsiteY195" fmla="*/ 2099637 h 2369199"/>
                <a:gd name="connsiteX196" fmla="*/ 1138817 w 2394572"/>
                <a:gd name="connsiteY196" fmla="*/ 2059881 h 2369199"/>
                <a:gd name="connsiteX197" fmla="*/ 1194476 w 2394572"/>
                <a:gd name="connsiteY197" fmla="*/ 2051930 h 2369199"/>
                <a:gd name="connsiteX198" fmla="*/ 1266038 w 2394572"/>
                <a:gd name="connsiteY198" fmla="*/ 2055905 h 2369199"/>
                <a:gd name="connsiteX199" fmla="*/ 1357478 w 2394572"/>
                <a:gd name="connsiteY199" fmla="*/ 2079759 h 2369199"/>
                <a:gd name="connsiteX200" fmla="*/ 1425064 w 2394572"/>
                <a:gd name="connsiteY200" fmla="*/ 2091686 h 2369199"/>
                <a:gd name="connsiteX201" fmla="*/ 1500601 w 2394572"/>
                <a:gd name="connsiteY201" fmla="*/ 2099637 h 2369199"/>
                <a:gd name="connsiteX202" fmla="*/ 1548309 w 2394572"/>
                <a:gd name="connsiteY202" fmla="*/ 2103613 h 2369199"/>
                <a:gd name="connsiteX203" fmla="*/ 1599992 w 2394572"/>
                <a:gd name="connsiteY203" fmla="*/ 2103613 h 2369199"/>
                <a:gd name="connsiteX204" fmla="*/ 1663603 w 2394572"/>
                <a:gd name="connsiteY204" fmla="*/ 2135418 h 2369199"/>
                <a:gd name="connsiteX205" fmla="*/ 1703359 w 2394572"/>
                <a:gd name="connsiteY205" fmla="*/ 2183126 h 2369199"/>
                <a:gd name="connsiteX206" fmla="*/ 1747092 w 2394572"/>
                <a:gd name="connsiteY206" fmla="*/ 2242761 h 2369199"/>
                <a:gd name="connsiteX207" fmla="*/ 1846483 w 2394572"/>
                <a:gd name="connsiteY207" fmla="*/ 2366006 h 2369199"/>
                <a:gd name="connsiteX208" fmla="*/ 1786848 w 2394572"/>
                <a:gd name="connsiteY208" fmla="*/ 2099638 h 2369199"/>
                <a:gd name="connsiteX209" fmla="*/ 1834556 w 2394572"/>
                <a:gd name="connsiteY209" fmla="*/ 1936636 h 2369199"/>
                <a:gd name="connsiteX210" fmla="*/ 1982132 w 2394572"/>
                <a:gd name="connsiteY210" fmla="*/ 1927422 h 2369199"/>
                <a:gd name="connsiteX211" fmla="*/ 2112852 w 2394572"/>
                <a:gd name="connsiteY211" fmla="*/ 1920734 h 2369199"/>
                <a:gd name="connsiteX212" fmla="*/ 2186920 w 2394572"/>
                <a:gd name="connsiteY212" fmla="*/ 1898847 h 2369199"/>
                <a:gd name="connsiteX213" fmla="*/ 2299707 w 2394572"/>
                <a:gd name="connsiteY213" fmla="*/ 1873026 h 2369199"/>
                <a:gd name="connsiteX214" fmla="*/ 2279789 w 2394572"/>
                <a:gd name="connsiteY214" fmla="*/ 1727397 h 2369199"/>
                <a:gd name="connsiteX215" fmla="*/ 2319584 w 2394572"/>
                <a:gd name="connsiteY215" fmla="*/ 1721950 h 2369199"/>
                <a:gd name="connsiteX216" fmla="*/ 2394335 w 2394572"/>
                <a:gd name="connsiteY216" fmla="*/ 1648028 h 2369199"/>
                <a:gd name="connsiteX217" fmla="*/ 2291694 w 2394572"/>
                <a:gd name="connsiteY217" fmla="*/ 1658341 h 2369199"/>
                <a:gd name="connsiteX218" fmla="*/ 2232120 w 2394572"/>
                <a:gd name="connsiteY218" fmla="*/ 1678218 h 2369199"/>
                <a:gd name="connsiteX219" fmla="*/ 2134531 w 2394572"/>
                <a:gd name="connsiteY219" fmla="*/ 1684535 h 2369199"/>
                <a:gd name="connsiteX220" fmla="*/ 2053217 w 2394572"/>
                <a:gd name="connsiteY220" fmla="*/ 1662316 h 2369199"/>
                <a:gd name="connsiteX221" fmla="*/ 1941650 w 2394572"/>
                <a:gd name="connsiteY221" fmla="*/ 1563091 h 2369199"/>
                <a:gd name="connsiteX222" fmla="*/ 1846483 w 2394572"/>
                <a:gd name="connsiteY222" fmla="*/ 1459557 h 2369199"/>
                <a:gd name="connsiteX223" fmla="*/ 1794013 w 2394572"/>
                <a:gd name="connsiteY223" fmla="*/ 1394022 h 2369199"/>
                <a:gd name="connsiteX224" fmla="*/ 1747092 w 2394572"/>
                <a:gd name="connsiteY224" fmla="*/ 1312458 h 2369199"/>
                <a:gd name="connsiteX225" fmla="*/ 1705906 w 2394572"/>
                <a:gd name="connsiteY225" fmla="*/ 1203522 h 2369199"/>
                <a:gd name="connsiteX226" fmla="*/ 1641613 w 2394572"/>
                <a:gd name="connsiteY226" fmla="*/ 1127322 h 2369199"/>
                <a:gd name="connsiteX227" fmla="*/ 1563031 w 2394572"/>
                <a:gd name="connsiteY227" fmla="*/ 1101129 h 2369199"/>
                <a:gd name="connsiteX228" fmla="*/ 1487431 w 2394572"/>
                <a:gd name="connsiteY228" fmla="*/ 1192339 h 2369199"/>
                <a:gd name="connsiteX0" fmla="*/ 1504577 w 2394572"/>
                <a:gd name="connsiteY0" fmla="*/ 1193189 h 2369199"/>
                <a:gd name="connsiteX1" fmla="*/ 1440966 w 2394572"/>
                <a:gd name="connsiteY1" fmla="*/ 1197164 h 2369199"/>
                <a:gd name="connsiteX2" fmla="*/ 1377356 w 2394572"/>
                <a:gd name="connsiteY2" fmla="*/ 1209091 h 2369199"/>
                <a:gd name="connsiteX3" fmla="*/ 1325672 w 2394572"/>
                <a:gd name="connsiteY3" fmla="*/ 1181262 h 2369199"/>
                <a:gd name="connsiteX4" fmla="*/ 1321697 w 2394572"/>
                <a:gd name="connsiteY4" fmla="*/ 1121627 h 2369199"/>
                <a:gd name="connsiteX5" fmla="*/ 1357478 w 2394572"/>
                <a:gd name="connsiteY5" fmla="*/ 1073919 h 2369199"/>
                <a:gd name="connsiteX6" fmla="*/ 1401210 w 2394572"/>
                <a:gd name="connsiteY6" fmla="*/ 1042114 h 2369199"/>
                <a:gd name="connsiteX7" fmla="*/ 1433015 w 2394572"/>
                <a:gd name="connsiteY7" fmla="*/ 994406 h 2369199"/>
                <a:gd name="connsiteX8" fmla="*/ 1448918 w 2394572"/>
                <a:gd name="connsiteY8" fmla="*/ 930796 h 2369199"/>
                <a:gd name="connsiteX9" fmla="*/ 1448918 w 2394572"/>
                <a:gd name="connsiteY9" fmla="*/ 910917 h 2369199"/>
                <a:gd name="connsiteX10" fmla="*/ 1496625 w 2394572"/>
                <a:gd name="connsiteY10" fmla="*/ 898990 h 2369199"/>
                <a:gd name="connsiteX11" fmla="*/ 1576138 w 2394572"/>
                <a:gd name="connsiteY11" fmla="*/ 883088 h 2369199"/>
                <a:gd name="connsiteX12" fmla="*/ 1643725 w 2394572"/>
                <a:gd name="connsiteY12" fmla="*/ 851283 h 2369199"/>
                <a:gd name="connsiteX13" fmla="*/ 1699384 w 2394572"/>
                <a:gd name="connsiteY13" fmla="*/ 811526 h 2369199"/>
                <a:gd name="connsiteX14" fmla="*/ 1755043 w 2394572"/>
                <a:gd name="connsiteY14" fmla="*/ 728037 h 2369199"/>
                <a:gd name="connsiteX15" fmla="*/ 1766970 w 2394572"/>
                <a:gd name="connsiteY15" fmla="*/ 700208 h 2369199"/>
                <a:gd name="connsiteX16" fmla="*/ 1766970 w 2394572"/>
                <a:gd name="connsiteY16" fmla="*/ 656476 h 2369199"/>
                <a:gd name="connsiteX17" fmla="*/ 1735165 w 2394572"/>
                <a:gd name="connsiteY17" fmla="*/ 644549 h 2369199"/>
                <a:gd name="connsiteX18" fmla="*/ 1715286 w 2394572"/>
                <a:gd name="connsiteY18" fmla="*/ 636597 h 2369199"/>
                <a:gd name="connsiteX19" fmla="*/ 1703359 w 2394572"/>
                <a:gd name="connsiteY19" fmla="*/ 644549 h 2369199"/>
                <a:gd name="connsiteX20" fmla="*/ 1659627 w 2394572"/>
                <a:gd name="connsiteY20" fmla="*/ 680330 h 2369199"/>
                <a:gd name="connsiteX21" fmla="*/ 1619871 w 2394572"/>
                <a:gd name="connsiteY21" fmla="*/ 708159 h 2369199"/>
                <a:gd name="connsiteX22" fmla="*/ 1568187 w 2394572"/>
                <a:gd name="connsiteY22" fmla="*/ 716110 h 2369199"/>
                <a:gd name="connsiteX23" fmla="*/ 1524455 w 2394572"/>
                <a:gd name="connsiteY23" fmla="*/ 724062 h 2369199"/>
                <a:gd name="connsiteX24" fmla="*/ 1488674 w 2394572"/>
                <a:gd name="connsiteY24" fmla="*/ 724062 h 2369199"/>
                <a:gd name="connsiteX25" fmla="*/ 1452893 w 2394572"/>
                <a:gd name="connsiteY25" fmla="*/ 716110 h 2369199"/>
                <a:gd name="connsiteX26" fmla="*/ 1456869 w 2394572"/>
                <a:gd name="connsiteY26" fmla="*/ 684305 h 2369199"/>
                <a:gd name="connsiteX27" fmla="*/ 1472772 w 2394572"/>
                <a:gd name="connsiteY27" fmla="*/ 656476 h 2369199"/>
                <a:gd name="connsiteX28" fmla="*/ 1484698 w 2394572"/>
                <a:gd name="connsiteY28" fmla="*/ 624670 h 2369199"/>
                <a:gd name="connsiteX29" fmla="*/ 1484698 w 2394572"/>
                <a:gd name="connsiteY29" fmla="*/ 604792 h 2369199"/>
                <a:gd name="connsiteX30" fmla="*/ 1528431 w 2394572"/>
                <a:gd name="connsiteY30" fmla="*/ 561060 h 2369199"/>
                <a:gd name="connsiteX31" fmla="*/ 1544333 w 2394572"/>
                <a:gd name="connsiteY31" fmla="*/ 525279 h 2369199"/>
                <a:gd name="connsiteX32" fmla="*/ 1540358 w 2394572"/>
                <a:gd name="connsiteY32" fmla="*/ 465644 h 2369199"/>
                <a:gd name="connsiteX33" fmla="*/ 1508552 w 2394572"/>
                <a:gd name="connsiteY33" fmla="*/ 429863 h 2369199"/>
                <a:gd name="connsiteX34" fmla="*/ 1500601 w 2394572"/>
                <a:gd name="connsiteY34" fmla="*/ 406010 h 2369199"/>
                <a:gd name="connsiteX35" fmla="*/ 1508552 w 2394572"/>
                <a:gd name="connsiteY35" fmla="*/ 378180 h 2369199"/>
                <a:gd name="connsiteX36" fmla="*/ 1492650 w 2394572"/>
                <a:gd name="connsiteY36" fmla="*/ 346375 h 2369199"/>
                <a:gd name="connsiteX37" fmla="*/ 1444942 w 2394572"/>
                <a:gd name="connsiteY37" fmla="*/ 334448 h 2369199"/>
                <a:gd name="connsiteX38" fmla="*/ 1357478 w 2394572"/>
                <a:gd name="connsiteY38" fmla="*/ 342399 h 2369199"/>
                <a:gd name="connsiteX39" fmla="*/ 1309770 w 2394572"/>
                <a:gd name="connsiteY39" fmla="*/ 342399 h 2369199"/>
                <a:gd name="connsiteX40" fmla="*/ 1281940 w 2394572"/>
                <a:gd name="connsiteY40" fmla="*/ 342399 h 2369199"/>
                <a:gd name="connsiteX41" fmla="*/ 1214354 w 2394572"/>
                <a:gd name="connsiteY41" fmla="*/ 322521 h 2369199"/>
                <a:gd name="connsiteX42" fmla="*/ 1138817 w 2394572"/>
                <a:gd name="connsiteY42" fmla="*/ 274813 h 2369199"/>
                <a:gd name="connsiteX43" fmla="*/ 1055328 w 2394572"/>
                <a:gd name="connsiteY43" fmla="*/ 258910 h 2369199"/>
                <a:gd name="connsiteX44" fmla="*/ 991718 w 2394572"/>
                <a:gd name="connsiteY44" fmla="*/ 250959 h 2369199"/>
                <a:gd name="connsiteX45" fmla="*/ 936058 w 2394572"/>
                <a:gd name="connsiteY45" fmla="*/ 254935 h 2369199"/>
                <a:gd name="connsiteX46" fmla="*/ 896302 w 2394572"/>
                <a:gd name="connsiteY46" fmla="*/ 250959 h 2369199"/>
                <a:gd name="connsiteX47" fmla="*/ 880399 w 2394572"/>
                <a:gd name="connsiteY47" fmla="*/ 243008 h 2369199"/>
                <a:gd name="connsiteX48" fmla="*/ 852570 w 2394572"/>
                <a:gd name="connsiteY48" fmla="*/ 231081 h 2369199"/>
                <a:gd name="connsiteX49" fmla="*/ 848594 w 2394572"/>
                <a:gd name="connsiteY49" fmla="*/ 167470 h 2369199"/>
                <a:gd name="connsiteX50" fmla="*/ 844618 w 2394572"/>
                <a:gd name="connsiteY50" fmla="*/ 115787 h 2369199"/>
                <a:gd name="connsiteX51" fmla="*/ 844618 w 2394572"/>
                <a:gd name="connsiteY51" fmla="*/ 87957 h 2369199"/>
                <a:gd name="connsiteX52" fmla="*/ 844618 w 2394572"/>
                <a:gd name="connsiteY52" fmla="*/ 80006 h 2369199"/>
                <a:gd name="connsiteX53" fmla="*/ 816789 w 2394572"/>
                <a:gd name="connsiteY53" fmla="*/ 68079 h 2369199"/>
                <a:gd name="connsiteX54" fmla="*/ 804862 w 2394572"/>
                <a:gd name="connsiteY54" fmla="*/ 60128 h 2369199"/>
                <a:gd name="connsiteX55" fmla="*/ 788959 w 2394572"/>
                <a:gd name="connsiteY55" fmla="*/ 36274 h 2369199"/>
                <a:gd name="connsiteX56" fmla="*/ 777032 w 2394572"/>
                <a:gd name="connsiteY56" fmla="*/ 12420 h 2369199"/>
                <a:gd name="connsiteX57" fmla="*/ 741252 w 2394572"/>
                <a:gd name="connsiteY57" fmla="*/ 493 h 2369199"/>
                <a:gd name="connsiteX58" fmla="*/ 717398 w 2394572"/>
                <a:gd name="connsiteY58" fmla="*/ 28323 h 2369199"/>
                <a:gd name="connsiteX59" fmla="*/ 705471 w 2394572"/>
                <a:gd name="connsiteY59" fmla="*/ 68079 h 2369199"/>
                <a:gd name="connsiteX60" fmla="*/ 701495 w 2394572"/>
                <a:gd name="connsiteY60" fmla="*/ 107836 h 2369199"/>
                <a:gd name="connsiteX61" fmla="*/ 677641 w 2394572"/>
                <a:gd name="connsiteY61" fmla="*/ 131690 h 2369199"/>
                <a:gd name="connsiteX62" fmla="*/ 673665 w 2394572"/>
                <a:gd name="connsiteY62" fmla="*/ 139641 h 2369199"/>
                <a:gd name="connsiteX63" fmla="*/ 641860 w 2394572"/>
                <a:gd name="connsiteY63" fmla="*/ 139641 h 2369199"/>
                <a:gd name="connsiteX64" fmla="*/ 625958 w 2394572"/>
                <a:gd name="connsiteY64" fmla="*/ 99884 h 2369199"/>
                <a:gd name="connsiteX65" fmla="*/ 610055 w 2394572"/>
                <a:gd name="connsiteY65" fmla="*/ 64103 h 2369199"/>
                <a:gd name="connsiteX66" fmla="*/ 590177 w 2394572"/>
                <a:gd name="connsiteY66" fmla="*/ 52177 h 2369199"/>
                <a:gd name="connsiteX67" fmla="*/ 566323 w 2394572"/>
                <a:gd name="connsiteY67" fmla="*/ 40250 h 2369199"/>
                <a:gd name="connsiteX68" fmla="*/ 542469 w 2394572"/>
                <a:gd name="connsiteY68" fmla="*/ 40250 h 2369199"/>
                <a:gd name="connsiteX69" fmla="*/ 510664 w 2394572"/>
                <a:gd name="connsiteY69" fmla="*/ 60128 h 2369199"/>
                <a:gd name="connsiteX70" fmla="*/ 502712 w 2394572"/>
                <a:gd name="connsiteY70" fmla="*/ 64103 h 2369199"/>
                <a:gd name="connsiteX71" fmla="*/ 486810 w 2394572"/>
                <a:gd name="connsiteY71" fmla="*/ 83982 h 2369199"/>
                <a:gd name="connsiteX72" fmla="*/ 470907 w 2394572"/>
                <a:gd name="connsiteY72" fmla="*/ 80006 h 2369199"/>
                <a:gd name="connsiteX73" fmla="*/ 451029 w 2394572"/>
                <a:gd name="connsiteY73" fmla="*/ 80006 h 2369199"/>
                <a:gd name="connsiteX74" fmla="*/ 431151 w 2394572"/>
                <a:gd name="connsiteY74" fmla="*/ 107836 h 2369199"/>
                <a:gd name="connsiteX75" fmla="*/ 427175 w 2394572"/>
                <a:gd name="connsiteY75" fmla="*/ 155543 h 2369199"/>
                <a:gd name="connsiteX76" fmla="*/ 435126 w 2394572"/>
                <a:gd name="connsiteY76" fmla="*/ 191324 h 2369199"/>
                <a:gd name="connsiteX77" fmla="*/ 431151 w 2394572"/>
                <a:gd name="connsiteY77" fmla="*/ 215178 h 2369199"/>
                <a:gd name="connsiteX78" fmla="*/ 427175 w 2394572"/>
                <a:gd name="connsiteY78" fmla="*/ 227105 h 2369199"/>
                <a:gd name="connsiteX79" fmla="*/ 391394 w 2394572"/>
                <a:gd name="connsiteY79" fmla="*/ 223130 h 2369199"/>
                <a:gd name="connsiteX80" fmla="*/ 375492 w 2394572"/>
                <a:gd name="connsiteY80" fmla="*/ 191324 h 2369199"/>
                <a:gd name="connsiteX81" fmla="*/ 339711 w 2394572"/>
                <a:gd name="connsiteY81" fmla="*/ 135665 h 2369199"/>
                <a:gd name="connsiteX82" fmla="*/ 331759 w 2394572"/>
                <a:gd name="connsiteY82" fmla="*/ 107836 h 2369199"/>
                <a:gd name="connsiteX83" fmla="*/ 315857 w 2394572"/>
                <a:gd name="connsiteY83" fmla="*/ 60128 h 2369199"/>
                <a:gd name="connsiteX84" fmla="*/ 299954 w 2394572"/>
                <a:gd name="connsiteY84" fmla="*/ 20371 h 2369199"/>
                <a:gd name="connsiteX85" fmla="*/ 280076 w 2394572"/>
                <a:gd name="connsiteY85" fmla="*/ 16396 h 2369199"/>
                <a:gd name="connsiteX86" fmla="*/ 260198 w 2394572"/>
                <a:gd name="connsiteY86" fmla="*/ 32298 h 2369199"/>
                <a:gd name="connsiteX87" fmla="*/ 240319 w 2394572"/>
                <a:gd name="connsiteY87" fmla="*/ 72055 h 2369199"/>
                <a:gd name="connsiteX88" fmla="*/ 232368 w 2394572"/>
                <a:gd name="connsiteY88" fmla="*/ 103860 h 2369199"/>
                <a:gd name="connsiteX89" fmla="*/ 232368 w 2394572"/>
                <a:gd name="connsiteY89" fmla="*/ 127714 h 2369199"/>
                <a:gd name="connsiteX90" fmla="*/ 204538 w 2394572"/>
                <a:gd name="connsiteY90" fmla="*/ 127714 h 2369199"/>
                <a:gd name="connsiteX91" fmla="*/ 212490 w 2394572"/>
                <a:gd name="connsiteY91" fmla="*/ 171446 h 2369199"/>
                <a:gd name="connsiteX92" fmla="*/ 220441 w 2394572"/>
                <a:gd name="connsiteY92" fmla="*/ 223130 h 2369199"/>
                <a:gd name="connsiteX93" fmla="*/ 220441 w 2394572"/>
                <a:gd name="connsiteY93" fmla="*/ 262886 h 2369199"/>
                <a:gd name="connsiteX94" fmla="*/ 224417 w 2394572"/>
                <a:gd name="connsiteY94" fmla="*/ 306618 h 2369199"/>
                <a:gd name="connsiteX95" fmla="*/ 228392 w 2394572"/>
                <a:gd name="connsiteY95" fmla="*/ 342399 h 2369199"/>
                <a:gd name="connsiteX96" fmla="*/ 224417 w 2394572"/>
                <a:gd name="connsiteY96" fmla="*/ 382156 h 2369199"/>
                <a:gd name="connsiteX97" fmla="*/ 220441 w 2394572"/>
                <a:gd name="connsiteY97" fmla="*/ 406010 h 2369199"/>
                <a:gd name="connsiteX98" fmla="*/ 196587 w 2394572"/>
                <a:gd name="connsiteY98" fmla="*/ 409985 h 2369199"/>
                <a:gd name="connsiteX99" fmla="*/ 172733 w 2394572"/>
                <a:gd name="connsiteY99" fmla="*/ 409985 h 2369199"/>
                <a:gd name="connsiteX100" fmla="*/ 132977 w 2394572"/>
                <a:gd name="connsiteY100" fmla="*/ 394083 h 2369199"/>
                <a:gd name="connsiteX101" fmla="*/ 117074 w 2394572"/>
                <a:gd name="connsiteY101" fmla="*/ 394083 h 2369199"/>
                <a:gd name="connsiteX102" fmla="*/ 97196 w 2394572"/>
                <a:gd name="connsiteY102" fmla="*/ 413961 h 2369199"/>
                <a:gd name="connsiteX103" fmla="*/ 97196 w 2394572"/>
                <a:gd name="connsiteY103" fmla="*/ 429863 h 2369199"/>
                <a:gd name="connsiteX104" fmla="*/ 105147 w 2394572"/>
                <a:gd name="connsiteY104" fmla="*/ 465644 h 2369199"/>
                <a:gd name="connsiteX105" fmla="*/ 129001 w 2394572"/>
                <a:gd name="connsiteY105" fmla="*/ 493474 h 2369199"/>
                <a:gd name="connsiteX106" fmla="*/ 132977 w 2394572"/>
                <a:gd name="connsiteY106" fmla="*/ 513352 h 2369199"/>
                <a:gd name="connsiteX107" fmla="*/ 140928 w 2394572"/>
                <a:gd name="connsiteY107" fmla="*/ 553109 h 2369199"/>
                <a:gd name="connsiteX108" fmla="*/ 144904 w 2394572"/>
                <a:gd name="connsiteY108" fmla="*/ 580938 h 2369199"/>
                <a:gd name="connsiteX109" fmla="*/ 140928 w 2394572"/>
                <a:gd name="connsiteY109" fmla="*/ 596841 h 2369199"/>
                <a:gd name="connsiteX110" fmla="*/ 101172 w 2394572"/>
                <a:gd name="connsiteY110" fmla="*/ 604792 h 2369199"/>
                <a:gd name="connsiteX111" fmla="*/ 73342 w 2394572"/>
                <a:gd name="connsiteY111" fmla="*/ 608768 h 2369199"/>
                <a:gd name="connsiteX112" fmla="*/ 45512 w 2394572"/>
                <a:gd name="connsiteY112" fmla="*/ 620695 h 2369199"/>
                <a:gd name="connsiteX113" fmla="*/ 33585 w 2394572"/>
                <a:gd name="connsiteY113" fmla="*/ 648524 h 2369199"/>
                <a:gd name="connsiteX114" fmla="*/ 61415 w 2394572"/>
                <a:gd name="connsiteY114" fmla="*/ 668403 h 2369199"/>
                <a:gd name="connsiteX115" fmla="*/ 97196 w 2394572"/>
                <a:gd name="connsiteY115" fmla="*/ 684305 h 2369199"/>
                <a:gd name="connsiteX116" fmla="*/ 113098 w 2394572"/>
                <a:gd name="connsiteY116" fmla="*/ 704183 h 2369199"/>
                <a:gd name="connsiteX117" fmla="*/ 121050 w 2394572"/>
                <a:gd name="connsiteY117" fmla="*/ 732013 h 2369199"/>
                <a:gd name="connsiteX118" fmla="*/ 129001 w 2394572"/>
                <a:gd name="connsiteY118" fmla="*/ 771770 h 2369199"/>
                <a:gd name="connsiteX119" fmla="*/ 121050 w 2394572"/>
                <a:gd name="connsiteY119" fmla="*/ 799599 h 2369199"/>
                <a:gd name="connsiteX120" fmla="*/ 97196 w 2394572"/>
                <a:gd name="connsiteY120" fmla="*/ 807550 h 2369199"/>
                <a:gd name="connsiteX121" fmla="*/ 53464 w 2394572"/>
                <a:gd name="connsiteY121" fmla="*/ 807550 h 2369199"/>
                <a:gd name="connsiteX122" fmla="*/ 21658 w 2394572"/>
                <a:gd name="connsiteY122" fmla="*/ 827429 h 2369199"/>
                <a:gd name="connsiteX123" fmla="*/ 25634 w 2394572"/>
                <a:gd name="connsiteY123" fmla="*/ 859234 h 2369199"/>
                <a:gd name="connsiteX124" fmla="*/ 53464 w 2394572"/>
                <a:gd name="connsiteY124" fmla="*/ 867185 h 2369199"/>
                <a:gd name="connsiteX125" fmla="*/ 93220 w 2394572"/>
                <a:gd name="connsiteY125" fmla="*/ 887063 h 2369199"/>
                <a:gd name="connsiteX126" fmla="*/ 121050 w 2394572"/>
                <a:gd name="connsiteY126" fmla="*/ 914893 h 2369199"/>
                <a:gd name="connsiteX127" fmla="*/ 121050 w 2394572"/>
                <a:gd name="connsiteY127" fmla="*/ 942723 h 2369199"/>
                <a:gd name="connsiteX128" fmla="*/ 105147 w 2394572"/>
                <a:gd name="connsiteY128" fmla="*/ 974528 h 2369199"/>
                <a:gd name="connsiteX129" fmla="*/ 85269 w 2394572"/>
                <a:gd name="connsiteY129" fmla="*/ 1002357 h 2369199"/>
                <a:gd name="connsiteX130" fmla="*/ 61415 w 2394572"/>
                <a:gd name="connsiteY130" fmla="*/ 1018260 h 2369199"/>
                <a:gd name="connsiteX131" fmla="*/ 13707 w 2394572"/>
                <a:gd name="connsiteY131" fmla="*/ 1018260 h 2369199"/>
                <a:gd name="connsiteX132" fmla="*/ 1780 w 2394572"/>
                <a:gd name="connsiteY132" fmla="*/ 1061992 h 2369199"/>
                <a:gd name="connsiteX133" fmla="*/ 45512 w 2394572"/>
                <a:gd name="connsiteY133" fmla="*/ 1077895 h 2369199"/>
                <a:gd name="connsiteX134" fmla="*/ 89245 w 2394572"/>
                <a:gd name="connsiteY134" fmla="*/ 1085846 h 2369199"/>
                <a:gd name="connsiteX135" fmla="*/ 105147 w 2394572"/>
                <a:gd name="connsiteY135" fmla="*/ 1105724 h 2369199"/>
                <a:gd name="connsiteX136" fmla="*/ 121050 w 2394572"/>
                <a:gd name="connsiteY136" fmla="*/ 1137530 h 2369199"/>
                <a:gd name="connsiteX137" fmla="*/ 121050 w 2394572"/>
                <a:gd name="connsiteY137" fmla="*/ 1177286 h 2369199"/>
                <a:gd name="connsiteX138" fmla="*/ 97196 w 2394572"/>
                <a:gd name="connsiteY138" fmla="*/ 1189213 h 2369199"/>
                <a:gd name="connsiteX139" fmla="*/ 69366 w 2394572"/>
                <a:gd name="connsiteY139" fmla="*/ 1209091 h 2369199"/>
                <a:gd name="connsiteX140" fmla="*/ 69366 w 2394572"/>
                <a:gd name="connsiteY140" fmla="*/ 1236921 h 2369199"/>
                <a:gd name="connsiteX141" fmla="*/ 105147 w 2394572"/>
                <a:gd name="connsiteY141" fmla="*/ 1256799 h 2369199"/>
                <a:gd name="connsiteX142" fmla="*/ 160806 w 2394572"/>
                <a:gd name="connsiteY142" fmla="*/ 1264750 h 2369199"/>
                <a:gd name="connsiteX143" fmla="*/ 192612 w 2394572"/>
                <a:gd name="connsiteY143" fmla="*/ 1272702 h 2369199"/>
                <a:gd name="connsiteX144" fmla="*/ 228392 w 2394572"/>
                <a:gd name="connsiteY144" fmla="*/ 1272702 h 2369199"/>
                <a:gd name="connsiteX145" fmla="*/ 248271 w 2394572"/>
                <a:gd name="connsiteY145" fmla="*/ 1296556 h 2369199"/>
                <a:gd name="connsiteX146" fmla="*/ 236344 w 2394572"/>
                <a:gd name="connsiteY146" fmla="*/ 1316434 h 2369199"/>
                <a:gd name="connsiteX147" fmla="*/ 192612 w 2394572"/>
                <a:gd name="connsiteY147" fmla="*/ 1352215 h 2369199"/>
                <a:gd name="connsiteX148" fmla="*/ 176709 w 2394572"/>
                <a:gd name="connsiteY148" fmla="*/ 1384020 h 2369199"/>
                <a:gd name="connsiteX149" fmla="*/ 176709 w 2394572"/>
                <a:gd name="connsiteY149" fmla="*/ 1403898 h 2369199"/>
                <a:gd name="connsiteX150" fmla="*/ 200563 w 2394572"/>
                <a:gd name="connsiteY150" fmla="*/ 1423777 h 2369199"/>
                <a:gd name="connsiteX151" fmla="*/ 260198 w 2394572"/>
                <a:gd name="connsiteY151" fmla="*/ 1427752 h 2369199"/>
                <a:gd name="connsiteX152" fmla="*/ 299954 w 2394572"/>
                <a:gd name="connsiteY152" fmla="*/ 1419801 h 2369199"/>
                <a:gd name="connsiteX153" fmla="*/ 311881 w 2394572"/>
                <a:gd name="connsiteY153" fmla="*/ 1419801 h 2369199"/>
                <a:gd name="connsiteX154" fmla="*/ 343686 w 2394572"/>
                <a:gd name="connsiteY154" fmla="*/ 1439679 h 2369199"/>
                <a:gd name="connsiteX155" fmla="*/ 335735 w 2394572"/>
                <a:gd name="connsiteY155" fmla="*/ 1467509 h 2369199"/>
                <a:gd name="connsiteX156" fmla="*/ 299954 w 2394572"/>
                <a:gd name="connsiteY156" fmla="*/ 1479436 h 2369199"/>
                <a:gd name="connsiteX157" fmla="*/ 288027 w 2394572"/>
                <a:gd name="connsiteY157" fmla="*/ 1519192 h 2369199"/>
                <a:gd name="connsiteX158" fmla="*/ 288027 w 2394572"/>
                <a:gd name="connsiteY158" fmla="*/ 1543046 h 2369199"/>
                <a:gd name="connsiteX159" fmla="*/ 303930 w 2394572"/>
                <a:gd name="connsiteY159" fmla="*/ 1566900 h 2369199"/>
                <a:gd name="connsiteX160" fmla="*/ 339711 w 2394572"/>
                <a:gd name="connsiteY160" fmla="*/ 1582803 h 2369199"/>
                <a:gd name="connsiteX161" fmla="*/ 379467 w 2394572"/>
                <a:gd name="connsiteY161" fmla="*/ 1582803 h 2369199"/>
                <a:gd name="connsiteX162" fmla="*/ 395370 w 2394572"/>
                <a:gd name="connsiteY162" fmla="*/ 1578827 h 2369199"/>
                <a:gd name="connsiteX163" fmla="*/ 435126 w 2394572"/>
                <a:gd name="connsiteY163" fmla="*/ 1582803 h 2369199"/>
                <a:gd name="connsiteX164" fmla="*/ 451029 w 2394572"/>
                <a:gd name="connsiteY164" fmla="*/ 1610632 h 2369199"/>
                <a:gd name="connsiteX165" fmla="*/ 419224 w 2394572"/>
                <a:gd name="connsiteY165" fmla="*/ 1654364 h 2369199"/>
                <a:gd name="connsiteX166" fmla="*/ 391394 w 2394572"/>
                <a:gd name="connsiteY166" fmla="*/ 1682194 h 2369199"/>
                <a:gd name="connsiteX167" fmla="*/ 379467 w 2394572"/>
                <a:gd name="connsiteY167" fmla="*/ 1713999 h 2369199"/>
                <a:gd name="connsiteX168" fmla="*/ 387418 w 2394572"/>
                <a:gd name="connsiteY168" fmla="*/ 1725926 h 2369199"/>
                <a:gd name="connsiteX169" fmla="*/ 415248 w 2394572"/>
                <a:gd name="connsiteY169" fmla="*/ 1741829 h 2369199"/>
                <a:gd name="connsiteX170" fmla="*/ 447053 w 2394572"/>
                <a:gd name="connsiteY170" fmla="*/ 1753756 h 2369199"/>
                <a:gd name="connsiteX171" fmla="*/ 462956 w 2394572"/>
                <a:gd name="connsiteY171" fmla="*/ 1773634 h 2369199"/>
                <a:gd name="connsiteX172" fmla="*/ 490785 w 2394572"/>
                <a:gd name="connsiteY172" fmla="*/ 1793512 h 2369199"/>
                <a:gd name="connsiteX173" fmla="*/ 530542 w 2394572"/>
                <a:gd name="connsiteY173" fmla="*/ 1801463 h 2369199"/>
                <a:gd name="connsiteX174" fmla="*/ 550420 w 2394572"/>
                <a:gd name="connsiteY174" fmla="*/ 1805439 h 2369199"/>
                <a:gd name="connsiteX175" fmla="*/ 558372 w 2394572"/>
                <a:gd name="connsiteY175" fmla="*/ 1841220 h 2369199"/>
                <a:gd name="connsiteX176" fmla="*/ 562347 w 2394572"/>
                <a:gd name="connsiteY176" fmla="*/ 1873025 h 2369199"/>
                <a:gd name="connsiteX177" fmla="*/ 574274 w 2394572"/>
                <a:gd name="connsiteY177" fmla="*/ 1904830 h 2369199"/>
                <a:gd name="connsiteX178" fmla="*/ 578250 w 2394572"/>
                <a:gd name="connsiteY178" fmla="*/ 1920733 h 2369199"/>
                <a:gd name="connsiteX179" fmla="*/ 602104 w 2394572"/>
                <a:gd name="connsiteY179" fmla="*/ 1920733 h 2369199"/>
                <a:gd name="connsiteX180" fmla="*/ 618006 w 2394572"/>
                <a:gd name="connsiteY180" fmla="*/ 1908806 h 2369199"/>
                <a:gd name="connsiteX181" fmla="*/ 649812 w 2394572"/>
                <a:gd name="connsiteY181" fmla="*/ 1916757 h 2369199"/>
                <a:gd name="connsiteX182" fmla="*/ 717398 w 2394572"/>
                <a:gd name="connsiteY182" fmla="*/ 1932660 h 2369199"/>
                <a:gd name="connsiteX183" fmla="*/ 773057 w 2394572"/>
                <a:gd name="connsiteY183" fmla="*/ 1980368 h 2369199"/>
                <a:gd name="connsiteX184" fmla="*/ 812813 w 2394572"/>
                <a:gd name="connsiteY184" fmla="*/ 2020124 h 2369199"/>
                <a:gd name="connsiteX185" fmla="*/ 848594 w 2394572"/>
                <a:gd name="connsiteY185" fmla="*/ 2115540 h 2369199"/>
                <a:gd name="connsiteX186" fmla="*/ 848594 w 2394572"/>
                <a:gd name="connsiteY186" fmla="*/ 2155297 h 2369199"/>
                <a:gd name="connsiteX187" fmla="*/ 840643 w 2394572"/>
                <a:gd name="connsiteY187" fmla="*/ 2191077 h 2369199"/>
                <a:gd name="connsiteX188" fmla="*/ 848594 w 2394572"/>
                <a:gd name="connsiteY188" fmla="*/ 2214931 h 2369199"/>
                <a:gd name="connsiteX189" fmla="*/ 868472 w 2394572"/>
                <a:gd name="connsiteY189" fmla="*/ 2262639 h 2369199"/>
                <a:gd name="connsiteX190" fmla="*/ 892326 w 2394572"/>
                <a:gd name="connsiteY190" fmla="*/ 2262639 h 2369199"/>
                <a:gd name="connsiteX191" fmla="*/ 920156 w 2394572"/>
                <a:gd name="connsiteY191" fmla="*/ 2258663 h 2369199"/>
                <a:gd name="connsiteX192" fmla="*/ 959912 w 2394572"/>
                <a:gd name="connsiteY192" fmla="*/ 2238785 h 2369199"/>
                <a:gd name="connsiteX193" fmla="*/ 983766 w 2394572"/>
                <a:gd name="connsiteY193" fmla="*/ 2195053 h 2369199"/>
                <a:gd name="connsiteX194" fmla="*/ 1071231 w 2394572"/>
                <a:gd name="connsiteY194" fmla="*/ 2135418 h 2369199"/>
                <a:gd name="connsiteX195" fmla="*/ 1095085 w 2394572"/>
                <a:gd name="connsiteY195" fmla="*/ 2099637 h 2369199"/>
                <a:gd name="connsiteX196" fmla="*/ 1138817 w 2394572"/>
                <a:gd name="connsiteY196" fmla="*/ 2059881 h 2369199"/>
                <a:gd name="connsiteX197" fmla="*/ 1194476 w 2394572"/>
                <a:gd name="connsiteY197" fmla="*/ 2051930 h 2369199"/>
                <a:gd name="connsiteX198" fmla="*/ 1266038 w 2394572"/>
                <a:gd name="connsiteY198" fmla="*/ 2055905 h 2369199"/>
                <a:gd name="connsiteX199" fmla="*/ 1357478 w 2394572"/>
                <a:gd name="connsiteY199" fmla="*/ 2079759 h 2369199"/>
                <a:gd name="connsiteX200" fmla="*/ 1425064 w 2394572"/>
                <a:gd name="connsiteY200" fmla="*/ 2091686 h 2369199"/>
                <a:gd name="connsiteX201" fmla="*/ 1500601 w 2394572"/>
                <a:gd name="connsiteY201" fmla="*/ 2099637 h 2369199"/>
                <a:gd name="connsiteX202" fmla="*/ 1548309 w 2394572"/>
                <a:gd name="connsiteY202" fmla="*/ 2103613 h 2369199"/>
                <a:gd name="connsiteX203" fmla="*/ 1599992 w 2394572"/>
                <a:gd name="connsiteY203" fmla="*/ 2103613 h 2369199"/>
                <a:gd name="connsiteX204" fmla="*/ 1663603 w 2394572"/>
                <a:gd name="connsiteY204" fmla="*/ 2135418 h 2369199"/>
                <a:gd name="connsiteX205" fmla="*/ 1703359 w 2394572"/>
                <a:gd name="connsiteY205" fmla="*/ 2183126 h 2369199"/>
                <a:gd name="connsiteX206" fmla="*/ 1747092 w 2394572"/>
                <a:gd name="connsiteY206" fmla="*/ 2242761 h 2369199"/>
                <a:gd name="connsiteX207" fmla="*/ 1846483 w 2394572"/>
                <a:gd name="connsiteY207" fmla="*/ 2366006 h 2369199"/>
                <a:gd name="connsiteX208" fmla="*/ 1786848 w 2394572"/>
                <a:gd name="connsiteY208" fmla="*/ 2099638 h 2369199"/>
                <a:gd name="connsiteX209" fmla="*/ 1834556 w 2394572"/>
                <a:gd name="connsiteY209" fmla="*/ 1936636 h 2369199"/>
                <a:gd name="connsiteX210" fmla="*/ 1982132 w 2394572"/>
                <a:gd name="connsiteY210" fmla="*/ 1927422 h 2369199"/>
                <a:gd name="connsiteX211" fmla="*/ 2112852 w 2394572"/>
                <a:gd name="connsiteY211" fmla="*/ 1920734 h 2369199"/>
                <a:gd name="connsiteX212" fmla="*/ 2186920 w 2394572"/>
                <a:gd name="connsiteY212" fmla="*/ 1898847 h 2369199"/>
                <a:gd name="connsiteX213" fmla="*/ 2299707 w 2394572"/>
                <a:gd name="connsiteY213" fmla="*/ 1873026 h 2369199"/>
                <a:gd name="connsiteX214" fmla="*/ 2394089 w 2394572"/>
                <a:gd name="connsiteY214" fmla="*/ 1822647 h 2369199"/>
                <a:gd name="connsiteX215" fmla="*/ 2279789 w 2394572"/>
                <a:gd name="connsiteY215" fmla="*/ 1727397 h 2369199"/>
                <a:gd name="connsiteX216" fmla="*/ 2319584 w 2394572"/>
                <a:gd name="connsiteY216" fmla="*/ 1721950 h 2369199"/>
                <a:gd name="connsiteX217" fmla="*/ 2394335 w 2394572"/>
                <a:gd name="connsiteY217" fmla="*/ 1648028 h 2369199"/>
                <a:gd name="connsiteX218" fmla="*/ 2291694 w 2394572"/>
                <a:gd name="connsiteY218" fmla="*/ 1658341 h 2369199"/>
                <a:gd name="connsiteX219" fmla="*/ 2232120 w 2394572"/>
                <a:gd name="connsiteY219" fmla="*/ 1678218 h 2369199"/>
                <a:gd name="connsiteX220" fmla="*/ 2134531 w 2394572"/>
                <a:gd name="connsiteY220" fmla="*/ 1684535 h 2369199"/>
                <a:gd name="connsiteX221" fmla="*/ 2053217 w 2394572"/>
                <a:gd name="connsiteY221" fmla="*/ 1662316 h 2369199"/>
                <a:gd name="connsiteX222" fmla="*/ 1941650 w 2394572"/>
                <a:gd name="connsiteY222" fmla="*/ 1563091 h 2369199"/>
                <a:gd name="connsiteX223" fmla="*/ 1846483 w 2394572"/>
                <a:gd name="connsiteY223" fmla="*/ 1459557 h 2369199"/>
                <a:gd name="connsiteX224" fmla="*/ 1794013 w 2394572"/>
                <a:gd name="connsiteY224" fmla="*/ 1394022 h 2369199"/>
                <a:gd name="connsiteX225" fmla="*/ 1747092 w 2394572"/>
                <a:gd name="connsiteY225" fmla="*/ 1312458 h 2369199"/>
                <a:gd name="connsiteX226" fmla="*/ 1705906 w 2394572"/>
                <a:gd name="connsiteY226" fmla="*/ 1203522 h 2369199"/>
                <a:gd name="connsiteX227" fmla="*/ 1641613 w 2394572"/>
                <a:gd name="connsiteY227" fmla="*/ 1127322 h 2369199"/>
                <a:gd name="connsiteX228" fmla="*/ 1563031 w 2394572"/>
                <a:gd name="connsiteY228" fmla="*/ 1101129 h 2369199"/>
                <a:gd name="connsiteX229" fmla="*/ 1487431 w 2394572"/>
                <a:gd name="connsiteY229" fmla="*/ 1192339 h 2369199"/>
                <a:gd name="connsiteX0" fmla="*/ 1504577 w 2400930"/>
                <a:gd name="connsiteY0" fmla="*/ 1193189 h 2369199"/>
                <a:gd name="connsiteX1" fmla="*/ 1440966 w 2400930"/>
                <a:gd name="connsiteY1" fmla="*/ 1197164 h 2369199"/>
                <a:gd name="connsiteX2" fmla="*/ 1377356 w 2400930"/>
                <a:gd name="connsiteY2" fmla="*/ 1209091 h 2369199"/>
                <a:gd name="connsiteX3" fmla="*/ 1325672 w 2400930"/>
                <a:gd name="connsiteY3" fmla="*/ 1181262 h 2369199"/>
                <a:gd name="connsiteX4" fmla="*/ 1321697 w 2400930"/>
                <a:gd name="connsiteY4" fmla="*/ 1121627 h 2369199"/>
                <a:gd name="connsiteX5" fmla="*/ 1357478 w 2400930"/>
                <a:gd name="connsiteY5" fmla="*/ 1073919 h 2369199"/>
                <a:gd name="connsiteX6" fmla="*/ 1401210 w 2400930"/>
                <a:gd name="connsiteY6" fmla="*/ 1042114 h 2369199"/>
                <a:gd name="connsiteX7" fmla="*/ 1433015 w 2400930"/>
                <a:gd name="connsiteY7" fmla="*/ 994406 h 2369199"/>
                <a:gd name="connsiteX8" fmla="*/ 1448918 w 2400930"/>
                <a:gd name="connsiteY8" fmla="*/ 930796 h 2369199"/>
                <a:gd name="connsiteX9" fmla="*/ 1448918 w 2400930"/>
                <a:gd name="connsiteY9" fmla="*/ 910917 h 2369199"/>
                <a:gd name="connsiteX10" fmla="*/ 1496625 w 2400930"/>
                <a:gd name="connsiteY10" fmla="*/ 898990 h 2369199"/>
                <a:gd name="connsiteX11" fmla="*/ 1576138 w 2400930"/>
                <a:gd name="connsiteY11" fmla="*/ 883088 h 2369199"/>
                <a:gd name="connsiteX12" fmla="*/ 1643725 w 2400930"/>
                <a:gd name="connsiteY12" fmla="*/ 851283 h 2369199"/>
                <a:gd name="connsiteX13" fmla="*/ 1699384 w 2400930"/>
                <a:gd name="connsiteY13" fmla="*/ 811526 h 2369199"/>
                <a:gd name="connsiteX14" fmla="*/ 1755043 w 2400930"/>
                <a:gd name="connsiteY14" fmla="*/ 728037 h 2369199"/>
                <a:gd name="connsiteX15" fmla="*/ 1766970 w 2400930"/>
                <a:gd name="connsiteY15" fmla="*/ 700208 h 2369199"/>
                <a:gd name="connsiteX16" fmla="*/ 1766970 w 2400930"/>
                <a:gd name="connsiteY16" fmla="*/ 656476 h 2369199"/>
                <a:gd name="connsiteX17" fmla="*/ 1735165 w 2400930"/>
                <a:gd name="connsiteY17" fmla="*/ 644549 h 2369199"/>
                <a:gd name="connsiteX18" fmla="*/ 1715286 w 2400930"/>
                <a:gd name="connsiteY18" fmla="*/ 636597 h 2369199"/>
                <a:gd name="connsiteX19" fmla="*/ 1703359 w 2400930"/>
                <a:gd name="connsiteY19" fmla="*/ 644549 h 2369199"/>
                <a:gd name="connsiteX20" fmla="*/ 1659627 w 2400930"/>
                <a:gd name="connsiteY20" fmla="*/ 680330 h 2369199"/>
                <a:gd name="connsiteX21" fmla="*/ 1619871 w 2400930"/>
                <a:gd name="connsiteY21" fmla="*/ 708159 h 2369199"/>
                <a:gd name="connsiteX22" fmla="*/ 1568187 w 2400930"/>
                <a:gd name="connsiteY22" fmla="*/ 716110 h 2369199"/>
                <a:gd name="connsiteX23" fmla="*/ 1524455 w 2400930"/>
                <a:gd name="connsiteY23" fmla="*/ 724062 h 2369199"/>
                <a:gd name="connsiteX24" fmla="*/ 1488674 w 2400930"/>
                <a:gd name="connsiteY24" fmla="*/ 724062 h 2369199"/>
                <a:gd name="connsiteX25" fmla="*/ 1452893 w 2400930"/>
                <a:gd name="connsiteY25" fmla="*/ 716110 h 2369199"/>
                <a:gd name="connsiteX26" fmla="*/ 1456869 w 2400930"/>
                <a:gd name="connsiteY26" fmla="*/ 684305 h 2369199"/>
                <a:gd name="connsiteX27" fmla="*/ 1472772 w 2400930"/>
                <a:gd name="connsiteY27" fmla="*/ 656476 h 2369199"/>
                <a:gd name="connsiteX28" fmla="*/ 1484698 w 2400930"/>
                <a:gd name="connsiteY28" fmla="*/ 624670 h 2369199"/>
                <a:gd name="connsiteX29" fmla="*/ 1484698 w 2400930"/>
                <a:gd name="connsiteY29" fmla="*/ 604792 h 2369199"/>
                <a:gd name="connsiteX30" fmla="*/ 1528431 w 2400930"/>
                <a:gd name="connsiteY30" fmla="*/ 561060 h 2369199"/>
                <a:gd name="connsiteX31" fmla="*/ 1544333 w 2400930"/>
                <a:gd name="connsiteY31" fmla="*/ 525279 h 2369199"/>
                <a:gd name="connsiteX32" fmla="*/ 1540358 w 2400930"/>
                <a:gd name="connsiteY32" fmla="*/ 465644 h 2369199"/>
                <a:gd name="connsiteX33" fmla="*/ 1508552 w 2400930"/>
                <a:gd name="connsiteY33" fmla="*/ 429863 h 2369199"/>
                <a:gd name="connsiteX34" fmla="*/ 1500601 w 2400930"/>
                <a:gd name="connsiteY34" fmla="*/ 406010 h 2369199"/>
                <a:gd name="connsiteX35" fmla="*/ 1508552 w 2400930"/>
                <a:gd name="connsiteY35" fmla="*/ 378180 h 2369199"/>
                <a:gd name="connsiteX36" fmla="*/ 1492650 w 2400930"/>
                <a:gd name="connsiteY36" fmla="*/ 346375 h 2369199"/>
                <a:gd name="connsiteX37" fmla="*/ 1444942 w 2400930"/>
                <a:gd name="connsiteY37" fmla="*/ 334448 h 2369199"/>
                <a:gd name="connsiteX38" fmla="*/ 1357478 w 2400930"/>
                <a:gd name="connsiteY38" fmla="*/ 342399 h 2369199"/>
                <a:gd name="connsiteX39" fmla="*/ 1309770 w 2400930"/>
                <a:gd name="connsiteY39" fmla="*/ 342399 h 2369199"/>
                <a:gd name="connsiteX40" fmla="*/ 1281940 w 2400930"/>
                <a:gd name="connsiteY40" fmla="*/ 342399 h 2369199"/>
                <a:gd name="connsiteX41" fmla="*/ 1214354 w 2400930"/>
                <a:gd name="connsiteY41" fmla="*/ 322521 h 2369199"/>
                <a:gd name="connsiteX42" fmla="*/ 1138817 w 2400930"/>
                <a:gd name="connsiteY42" fmla="*/ 274813 h 2369199"/>
                <a:gd name="connsiteX43" fmla="*/ 1055328 w 2400930"/>
                <a:gd name="connsiteY43" fmla="*/ 258910 h 2369199"/>
                <a:gd name="connsiteX44" fmla="*/ 991718 w 2400930"/>
                <a:gd name="connsiteY44" fmla="*/ 250959 h 2369199"/>
                <a:gd name="connsiteX45" fmla="*/ 936058 w 2400930"/>
                <a:gd name="connsiteY45" fmla="*/ 254935 h 2369199"/>
                <a:gd name="connsiteX46" fmla="*/ 896302 w 2400930"/>
                <a:gd name="connsiteY46" fmla="*/ 250959 h 2369199"/>
                <a:gd name="connsiteX47" fmla="*/ 880399 w 2400930"/>
                <a:gd name="connsiteY47" fmla="*/ 243008 h 2369199"/>
                <a:gd name="connsiteX48" fmla="*/ 852570 w 2400930"/>
                <a:gd name="connsiteY48" fmla="*/ 231081 h 2369199"/>
                <a:gd name="connsiteX49" fmla="*/ 848594 w 2400930"/>
                <a:gd name="connsiteY49" fmla="*/ 167470 h 2369199"/>
                <a:gd name="connsiteX50" fmla="*/ 844618 w 2400930"/>
                <a:gd name="connsiteY50" fmla="*/ 115787 h 2369199"/>
                <a:gd name="connsiteX51" fmla="*/ 844618 w 2400930"/>
                <a:gd name="connsiteY51" fmla="*/ 87957 h 2369199"/>
                <a:gd name="connsiteX52" fmla="*/ 844618 w 2400930"/>
                <a:gd name="connsiteY52" fmla="*/ 80006 h 2369199"/>
                <a:gd name="connsiteX53" fmla="*/ 816789 w 2400930"/>
                <a:gd name="connsiteY53" fmla="*/ 68079 h 2369199"/>
                <a:gd name="connsiteX54" fmla="*/ 804862 w 2400930"/>
                <a:gd name="connsiteY54" fmla="*/ 60128 h 2369199"/>
                <a:gd name="connsiteX55" fmla="*/ 788959 w 2400930"/>
                <a:gd name="connsiteY55" fmla="*/ 36274 h 2369199"/>
                <a:gd name="connsiteX56" fmla="*/ 777032 w 2400930"/>
                <a:gd name="connsiteY56" fmla="*/ 12420 h 2369199"/>
                <a:gd name="connsiteX57" fmla="*/ 741252 w 2400930"/>
                <a:gd name="connsiteY57" fmla="*/ 493 h 2369199"/>
                <a:gd name="connsiteX58" fmla="*/ 717398 w 2400930"/>
                <a:gd name="connsiteY58" fmla="*/ 28323 h 2369199"/>
                <a:gd name="connsiteX59" fmla="*/ 705471 w 2400930"/>
                <a:gd name="connsiteY59" fmla="*/ 68079 h 2369199"/>
                <a:gd name="connsiteX60" fmla="*/ 701495 w 2400930"/>
                <a:gd name="connsiteY60" fmla="*/ 107836 h 2369199"/>
                <a:gd name="connsiteX61" fmla="*/ 677641 w 2400930"/>
                <a:gd name="connsiteY61" fmla="*/ 131690 h 2369199"/>
                <a:gd name="connsiteX62" fmla="*/ 673665 w 2400930"/>
                <a:gd name="connsiteY62" fmla="*/ 139641 h 2369199"/>
                <a:gd name="connsiteX63" fmla="*/ 641860 w 2400930"/>
                <a:gd name="connsiteY63" fmla="*/ 139641 h 2369199"/>
                <a:gd name="connsiteX64" fmla="*/ 625958 w 2400930"/>
                <a:gd name="connsiteY64" fmla="*/ 99884 h 2369199"/>
                <a:gd name="connsiteX65" fmla="*/ 610055 w 2400930"/>
                <a:gd name="connsiteY65" fmla="*/ 64103 h 2369199"/>
                <a:gd name="connsiteX66" fmla="*/ 590177 w 2400930"/>
                <a:gd name="connsiteY66" fmla="*/ 52177 h 2369199"/>
                <a:gd name="connsiteX67" fmla="*/ 566323 w 2400930"/>
                <a:gd name="connsiteY67" fmla="*/ 40250 h 2369199"/>
                <a:gd name="connsiteX68" fmla="*/ 542469 w 2400930"/>
                <a:gd name="connsiteY68" fmla="*/ 40250 h 2369199"/>
                <a:gd name="connsiteX69" fmla="*/ 510664 w 2400930"/>
                <a:gd name="connsiteY69" fmla="*/ 60128 h 2369199"/>
                <a:gd name="connsiteX70" fmla="*/ 502712 w 2400930"/>
                <a:gd name="connsiteY70" fmla="*/ 64103 h 2369199"/>
                <a:gd name="connsiteX71" fmla="*/ 486810 w 2400930"/>
                <a:gd name="connsiteY71" fmla="*/ 83982 h 2369199"/>
                <a:gd name="connsiteX72" fmla="*/ 470907 w 2400930"/>
                <a:gd name="connsiteY72" fmla="*/ 80006 h 2369199"/>
                <a:gd name="connsiteX73" fmla="*/ 451029 w 2400930"/>
                <a:gd name="connsiteY73" fmla="*/ 80006 h 2369199"/>
                <a:gd name="connsiteX74" fmla="*/ 431151 w 2400930"/>
                <a:gd name="connsiteY74" fmla="*/ 107836 h 2369199"/>
                <a:gd name="connsiteX75" fmla="*/ 427175 w 2400930"/>
                <a:gd name="connsiteY75" fmla="*/ 155543 h 2369199"/>
                <a:gd name="connsiteX76" fmla="*/ 435126 w 2400930"/>
                <a:gd name="connsiteY76" fmla="*/ 191324 h 2369199"/>
                <a:gd name="connsiteX77" fmla="*/ 431151 w 2400930"/>
                <a:gd name="connsiteY77" fmla="*/ 215178 h 2369199"/>
                <a:gd name="connsiteX78" fmla="*/ 427175 w 2400930"/>
                <a:gd name="connsiteY78" fmla="*/ 227105 h 2369199"/>
                <a:gd name="connsiteX79" fmla="*/ 391394 w 2400930"/>
                <a:gd name="connsiteY79" fmla="*/ 223130 h 2369199"/>
                <a:gd name="connsiteX80" fmla="*/ 375492 w 2400930"/>
                <a:gd name="connsiteY80" fmla="*/ 191324 h 2369199"/>
                <a:gd name="connsiteX81" fmla="*/ 339711 w 2400930"/>
                <a:gd name="connsiteY81" fmla="*/ 135665 h 2369199"/>
                <a:gd name="connsiteX82" fmla="*/ 331759 w 2400930"/>
                <a:gd name="connsiteY82" fmla="*/ 107836 h 2369199"/>
                <a:gd name="connsiteX83" fmla="*/ 315857 w 2400930"/>
                <a:gd name="connsiteY83" fmla="*/ 60128 h 2369199"/>
                <a:gd name="connsiteX84" fmla="*/ 299954 w 2400930"/>
                <a:gd name="connsiteY84" fmla="*/ 20371 h 2369199"/>
                <a:gd name="connsiteX85" fmla="*/ 280076 w 2400930"/>
                <a:gd name="connsiteY85" fmla="*/ 16396 h 2369199"/>
                <a:gd name="connsiteX86" fmla="*/ 260198 w 2400930"/>
                <a:gd name="connsiteY86" fmla="*/ 32298 h 2369199"/>
                <a:gd name="connsiteX87" fmla="*/ 240319 w 2400930"/>
                <a:gd name="connsiteY87" fmla="*/ 72055 h 2369199"/>
                <a:gd name="connsiteX88" fmla="*/ 232368 w 2400930"/>
                <a:gd name="connsiteY88" fmla="*/ 103860 h 2369199"/>
                <a:gd name="connsiteX89" fmla="*/ 232368 w 2400930"/>
                <a:gd name="connsiteY89" fmla="*/ 127714 h 2369199"/>
                <a:gd name="connsiteX90" fmla="*/ 204538 w 2400930"/>
                <a:gd name="connsiteY90" fmla="*/ 127714 h 2369199"/>
                <a:gd name="connsiteX91" fmla="*/ 212490 w 2400930"/>
                <a:gd name="connsiteY91" fmla="*/ 171446 h 2369199"/>
                <a:gd name="connsiteX92" fmla="*/ 220441 w 2400930"/>
                <a:gd name="connsiteY92" fmla="*/ 223130 h 2369199"/>
                <a:gd name="connsiteX93" fmla="*/ 220441 w 2400930"/>
                <a:gd name="connsiteY93" fmla="*/ 262886 h 2369199"/>
                <a:gd name="connsiteX94" fmla="*/ 224417 w 2400930"/>
                <a:gd name="connsiteY94" fmla="*/ 306618 h 2369199"/>
                <a:gd name="connsiteX95" fmla="*/ 228392 w 2400930"/>
                <a:gd name="connsiteY95" fmla="*/ 342399 h 2369199"/>
                <a:gd name="connsiteX96" fmla="*/ 224417 w 2400930"/>
                <a:gd name="connsiteY96" fmla="*/ 382156 h 2369199"/>
                <a:gd name="connsiteX97" fmla="*/ 220441 w 2400930"/>
                <a:gd name="connsiteY97" fmla="*/ 406010 h 2369199"/>
                <a:gd name="connsiteX98" fmla="*/ 196587 w 2400930"/>
                <a:gd name="connsiteY98" fmla="*/ 409985 h 2369199"/>
                <a:gd name="connsiteX99" fmla="*/ 172733 w 2400930"/>
                <a:gd name="connsiteY99" fmla="*/ 409985 h 2369199"/>
                <a:gd name="connsiteX100" fmla="*/ 132977 w 2400930"/>
                <a:gd name="connsiteY100" fmla="*/ 394083 h 2369199"/>
                <a:gd name="connsiteX101" fmla="*/ 117074 w 2400930"/>
                <a:gd name="connsiteY101" fmla="*/ 394083 h 2369199"/>
                <a:gd name="connsiteX102" fmla="*/ 97196 w 2400930"/>
                <a:gd name="connsiteY102" fmla="*/ 413961 h 2369199"/>
                <a:gd name="connsiteX103" fmla="*/ 97196 w 2400930"/>
                <a:gd name="connsiteY103" fmla="*/ 429863 h 2369199"/>
                <a:gd name="connsiteX104" fmla="*/ 105147 w 2400930"/>
                <a:gd name="connsiteY104" fmla="*/ 465644 h 2369199"/>
                <a:gd name="connsiteX105" fmla="*/ 129001 w 2400930"/>
                <a:gd name="connsiteY105" fmla="*/ 493474 h 2369199"/>
                <a:gd name="connsiteX106" fmla="*/ 132977 w 2400930"/>
                <a:gd name="connsiteY106" fmla="*/ 513352 h 2369199"/>
                <a:gd name="connsiteX107" fmla="*/ 140928 w 2400930"/>
                <a:gd name="connsiteY107" fmla="*/ 553109 h 2369199"/>
                <a:gd name="connsiteX108" fmla="*/ 144904 w 2400930"/>
                <a:gd name="connsiteY108" fmla="*/ 580938 h 2369199"/>
                <a:gd name="connsiteX109" fmla="*/ 140928 w 2400930"/>
                <a:gd name="connsiteY109" fmla="*/ 596841 h 2369199"/>
                <a:gd name="connsiteX110" fmla="*/ 101172 w 2400930"/>
                <a:gd name="connsiteY110" fmla="*/ 604792 h 2369199"/>
                <a:gd name="connsiteX111" fmla="*/ 73342 w 2400930"/>
                <a:gd name="connsiteY111" fmla="*/ 608768 h 2369199"/>
                <a:gd name="connsiteX112" fmla="*/ 45512 w 2400930"/>
                <a:gd name="connsiteY112" fmla="*/ 620695 h 2369199"/>
                <a:gd name="connsiteX113" fmla="*/ 33585 w 2400930"/>
                <a:gd name="connsiteY113" fmla="*/ 648524 h 2369199"/>
                <a:gd name="connsiteX114" fmla="*/ 61415 w 2400930"/>
                <a:gd name="connsiteY114" fmla="*/ 668403 h 2369199"/>
                <a:gd name="connsiteX115" fmla="*/ 97196 w 2400930"/>
                <a:gd name="connsiteY115" fmla="*/ 684305 h 2369199"/>
                <a:gd name="connsiteX116" fmla="*/ 113098 w 2400930"/>
                <a:gd name="connsiteY116" fmla="*/ 704183 h 2369199"/>
                <a:gd name="connsiteX117" fmla="*/ 121050 w 2400930"/>
                <a:gd name="connsiteY117" fmla="*/ 732013 h 2369199"/>
                <a:gd name="connsiteX118" fmla="*/ 129001 w 2400930"/>
                <a:gd name="connsiteY118" fmla="*/ 771770 h 2369199"/>
                <a:gd name="connsiteX119" fmla="*/ 121050 w 2400930"/>
                <a:gd name="connsiteY119" fmla="*/ 799599 h 2369199"/>
                <a:gd name="connsiteX120" fmla="*/ 97196 w 2400930"/>
                <a:gd name="connsiteY120" fmla="*/ 807550 h 2369199"/>
                <a:gd name="connsiteX121" fmla="*/ 53464 w 2400930"/>
                <a:gd name="connsiteY121" fmla="*/ 807550 h 2369199"/>
                <a:gd name="connsiteX122" fmla="*/ 21658 w 2400930"/>
                <a:gd name="connsiteY122" fmla="*/ 827429 h 2369199"/>
                <a:gd name="connsiteX123" fmla="*/ 25634 w 2400930"/>
                <a:gd name="connsiteY123" fmla="*/ 859234 h 2369199"/>
                <a:gd name="connsiteX124" fmla="*/ 53464 w 2400930"/>
                <a:gd name="connsiteY124" fmla="*/ 867185 h 2369199"/>
                <a:gd name="connsiteX125" fmla="*/ 93220 w 2400930"/>
                <a:gd name="connsiteY125" fmla="*/ 887063 h 2369199"/>
                <a:gd name="connsiteX126" fmla="*/ 121050 w 2400930"/>
                <a:gd name="connsiteY126" fmla="*/ 914893 h 2369199"/>
                <a:gd name="connsiteX127" fmla="*/ 121050 w 2400930"/>
                <a:gd name="connsiteY127" fmla="*/ 942723 h 2369199"/>
                <a:gd name="connsiteX128" fmla="*/ 105147 w 2400930"/>
                <a:gd name="connsiteY128" fmla="*/ 974528 h 2369199"/>
                <a:gd name="connsiteX129" fmla="*/ 85269 w 2400930"/>
                <a:gd name="connsiteY129" fmla="*/ 1002357 h 2369199"/>
                <a:gd name="connsiteX130" fmla="*/ 61415 w 2400930"/>
                <a:gd name="connsiteY130" fmla="*/ 1018260 h 2369199"/>
                <a:gd name="connsiteX131" fmla="*/ 13707 w 2400930"/>
                <a:gd name="connsiteY131" fmla="*/ 1018260 h 2369199"/>
                <a:gd name="connsiteX132" fmla="*/ 1780 w 2400930"/>
                <a:gd name="connsiteY132" fmla="*/ 1061992 h 2369199"/>
                <a:gd name="connsiteX133" fmla="*/ 45512 w 2400930"/>
                <a:gd name="connsiteY133" fmla="*/ 1077895 h 2369199"/>
                <a:gd name="connsiteX134" fmla="*/ 89245 w 2400930"/>
                <a:gd name="connsiteY134" fmla="*/ 1085846 h 2369199"/>
                <a:gd name="connsiteX135" fmla="*/ 105147 w 2400930"/>
                <a:gd name="connsiteY135" fmla="*/ 1105724 h 2369199"/>
                <a:gd name="connsiteX136" fmla="*/ 121050 w 2400930"/>
                <a:gd name="connsiteY136" fmla="*/ 1137530 h 2369199"/>
                <a:gd name="connsiteX137" fmla="*/ 121050 w 2400930"/>
                <a:gd name="connsiteY137" fmla="*/ 1177286 h 2369199"/>
                <a:gd name="connsiteX138" fmla="*/ 97196 w 2400930"/>
                <a:gd name="connsiteY138" fmla="*/ 1189213 h 2369199"/>
                <a:gd name="connsiteX139" fmla="*/ 69366 w 2400930"/>
                <a:gd name="connsiteY139" fmla="*/ 1209091 h 2369199"/>
                <a:gd name="connsiteX140" fmla="*/ 69366 w 2400930"/>
                <a:gd name="connsiteY140" fmla="*/ 1236921 h 2369199"/>
                <a:gd name="connsiteX141" fmla="*/ 105147 w 2400930"/>
                <a:gd name="connsiteY141" fmla="*/ 1256799 h 2369199"/>
                <a:gd name="connsiteX142" fmla="*/ 160806 w 2400930"/>
                <a:gd name="connsiteY142" fmla="*/ 1264750 h 2369199"/>
                <a:gd name="connsiteX143" fmla="*/ 192612 w 2400930"/>
                <a:gd name="connsiteY143" fmla="*/ 1272702 h 2369199"/>
                <a:gd name="connsiteX144" fmla="*/ 228392 w 2400930"/>
                <a:gd name="connsiteY144" fmla="*/ 1272702 h 2369199"/>
                <a:gd name="connsiteX145" fmla="*/ 248271 w 2400930"/>
                <a:gd name="connsiteY145" fmla="*/ 1296556 h 2369199"/>
                <a:gd name="connsiteX146" fmla="*/ 236344 w 2400930"/>
                <a:gd name="connsiteY146" fmla="*/ 1316434 h 2369199"/>
                <a:gd name="connsiteX147" fmla="*/ 192612 w 2400930"/>
                <a:gd name="connsiteY147" fmla="*/ 1352215 h 2369199"/>
                <a:gd name="connsiteX148" fmla="*/ 176709 w 2400930"/>
                <a:gd name="connsiteY148" fmla="*/ 1384020 h 2369199"/>
                <a:gd name="connsiteX149" fmla="*/ 176709 w 2400930"/>
                <a:gd name="connsiteY149" fmla="*/ 1403898 h 2369199"/>
                <a:gd name="connsiteX150" fmla="*/ 200563 w 2400930"/>
                <a:gd name="connsiteY150" fmla="*/ 1423777 h 2369199"/>
                <a:gd name="connsiteX151" fmla="*/ 260198 w 2400930"/>
                <a:gd name="connsiteY151" fmla="*/ 1427752 h 2369199"/>
                <a:gd name="connsiteX152" fmla="*/ 299954 w 2400930"/>
                <a:gd name="connsiteY152" fmla="*/ 1419801 h 2369199"/>
                <a:gd name="connsiteX153" fmla="*/ 311881 w 2400930"/>
                <a:gd name="connsiteY153" fmla="*/ 1419801 h 2369199"/>
                <a:gd name="connsiteX154" fmla="*/ 343686 w 2400930"/>
                <a:gd name="connsiteY154" fmla="*/ 1439679 h 2369199"/>
                <a:gd name="connsiteX155" fmla="*/ 335735 w 2400930"/>
                <a:gd name="connsiteY155" fmla="*/ 1467509 h 2369199"/>
                <a:gd name="connsiteX156" fmla="*/ 299954 w 2400930"/>
                <a:gd name="connsiteY156" fmla="*/ 1479436 h 2369199"/>
                <a:gd name="connsiteX157" fmla="*/ 288027 w 2400930"/>
                <a:gd name="connsiteY157" fmla="*/ 1519192 h 2369199"/>
                <a:gd name="connsiteX158" fmla="*/ 288027 w 2400930"/>
                <a:gd name="connsiteY158" fmla="*/ 1543046 h 2369199"/>
                <a:gd name="connsiteX159" fmla="*/ 303930 w 2400930"/>
                <a:gd name="connsiteY159" fmla="*/ 1566900 h 2369199"/>
                <a:gd name="connsiteX160" fmla="*/ 339711 w 2400930"/>
                <a:gd name="connsiteY160" fmla="*/ 1582803 h 2369199"/>
                <a:gd name="connsiteX161" fmla="*/ 379467 w 2400930"/>
                <a:gd name="connsiteY161" fmla="*/ 1582803 h 2369199"/>
                <a:gd name="connsiteX162" fmla="*/ 395370 w 2400930"/>
                <a:gd name="connsiteY162" fmla="*/ 1578827 h 2369199"/>
                <a:gd name="connsiteX163" fmla="*/ 435126 w 2400930"/>
                <a:gd name="connsiteY163" fmla="*/ 1582803 h 2369199"/>
                <a:gd name="connsiteX164" fmla="*/ 451029 w 2400930"/>
                <a:gd name="connsiteY164" fmla="*/ 1610632 h 2369199"/>
                <a:gd name="connsiteX165" fmla="*/ 419224 w 2400930"/>
                <a:gd name="connsiteY165" fmla="*/ 1654364 h 2369199"/>
                <a:gd name="connsiteX166" fmla="*/ 391394 w 2400930"/>
                <a:gd name="connsiteY166" fmla="*/ 1682194 h 2369199"/>
                <a:gd name="connsiteX167" fmla="*/ 379467 w 2400930"/>
                <a:gd name="connsiteY167" fmla="*/ 1713999 h 2369199"/>
                <a:gd name="connsiteX168" fmla="*/ 387418 w 2400930"/>
                <a:gd name="connsiteY168" fmla="*/ 1725926 h 2369199"/>
                <a:gd name="connsiteX169" fmla="*/ 415248 w 2400930"/>
                <a:gd name="connsiteY169" fmla="*/ 1741829 h 2369199"/>
                <a:gd name="connsiteX170" fmla="*/ 447053 w 2400930"/>
                <a:gd name="connsiteY170" fmla="*/ 1753756 h 2369199"/>
                <a:gd name="connsiteX171" fmla="*/ 462956 w 2400930"/>
                <a:gd name="connsiteY171" fmla="*/ 1773634 h 2369199"/>
                <a:gd name="connsiteX172" fmla="*/ 490785 w 2400930"/>
                <a:gd name="connsiteY172" fmla="*/ 1793512 h 2369199"/>
                <a:gd name="connsiteX173" fmla="*/ 530542 w 2400930"/>
                <a:gd name="connsiteY173" fmla="*/ 1801463 h 2369199"/>
                <a:gd name="connsiteX174" fmla="*/ 550420 w 2400930"/>
                <a:gd name="connsiteY174" fmla="*/ 1805439 h 2369199"/>
                <a:gd name="connsiteX175" fmla="*/ 558372 w 2400930"/>
                <a:gd name="connsiteY175" fmla="*/ 1841220 h 2369199"/>
                <a:gd name="connsiteX176" fmla="*/ 562347 w 2400930"/>
                <a:gd name="connsiteY176" fmla="*/ 1873025 h 2369199"/>
                <a:gd name="connsiteX177" fmla="*/ 574274 w 2400930"/>
                <a:gd name="connsiteY177" fmla="*/ 1904830 h 2369199"/>
                <a:gd name="connsiteX178" fmla="*/ 578250 w 2400930"/>
                <a:gd name="connsiteY178" fmla="*/ 1920733 h 2369199"/>
                <a:gd name="connsiteX179" fmla="*/ 602104 w 2400930"/>
                <a:gd name="connsiteY179" fmla="*/ 1920733 h 2369199"/>
                <a:gd name="connsiteX180" fmla="*/ 618006 w 2400930"/>
                <a:gd name="connsiteY180" fmla="*/ 1908806 h 2369199"/>
                <a:gd name="connsiteX181" fmla="*/ 649812 w 2400930"/>
                <a:gd name="connsiteY181" fmla="*/ 1916757 h 2369199"/>
                <a:gd name="connsiteX182" fmla="*/ 717398 w 2400930"/>
                <a:gd name="connsiteY182" fmla="*/ 1932660 h 2369199"/>
                <a:gd name="connsiteX183" fmla="*/ 773057 w 2400930"/>
                <a:gd name="connsiteY183" fmla="*/ 1980368 h 2369199"/>
                <a:gd name="connsiteX184" fmla="*/ 812813 w 2400930"/>
                <a:gd name="connsiteY184" fmla="*/ 2020124 h 2369199"/>
                <a:gd name="connsiteX185" fmla="*/ 848594 w 2400930"/>
                <a:gd name="connsiteY185" fmla="*/ 2115540 h 2369199"/>
                <a:gd name="connsiteX186" fmla="*/ 848594 w 2400930"/>
                <a:gd name="connsiteY186" fmla="*/ 2155297 h 2369199"/>
                <a:gd name="connsiteX187" fmla="*/ 840643 w 2400930"/>
                <a:gd name="connsiteY187" fmla="*/ 2191077 h 2369199"/>
                <a:gd name="connsiteX188" fmla="*/ 848594 w 2400930"/>
                <a:gd name="connsiteY188" fmla="*/ 2214931 h 2369199"/>
                <a:gd name="connsiteX189" fmla="*/ 868472 w 2400930"/>
                <a:gd name="connsiteY189" fmla="*/ 2262639 h 2369199"/>
                <a:gd name="connsiteX190" fmla="*/ 892326 w 2400930"/>
                <a:gd name="connsiteY190" fmla="*/ 2262639 h 2369199"/>
                <a:gd name="connsiteX191" fmla="*/ 920156 w 2400930"/>
                <a:gd name="connsiteY191" fmla="*/ 2258663 h 2369199"/>
                <a:gd name="connsiteX192" fmla="*/ 959912 w 2400930"/>
                <a:gd name="connsiteY192" fmla="*/ 2238785 h 2369199"/>
                <a:gd name="connsiteX193" fmla="*/ 983766 w 2400930"/>
                <a:gd name="connsiteY193" fmla="*/ 2195053 h 2369199"/>
                <a:gd name="connsiteX194" fmla="*/ 1071231 w 2400930"/>
                <a:gd name="connsiteY194" fmla="*/ 2135418 h 2369199"/>
                <a:gd name="connsiteX195" fmla="*/ 1095085 w 2400930"/>
                <a:gd name="connsiteY195" fmla="*/ 2099637 h 2369199"/>
                <a:gd name="connsiteX196" fmla="*/ 1138817 w 2400930"/>
                <a:gd name="connsiteY196" fmla="*/ 2059881 h 2369199"/>
                <a:gd name="connsiteX197" fmla="*/ 1194476 w 2400930"/>
                <a:gd name="connsiteY197" fmla="*/ 2051930 h 2369199"/>
                <a:gd name="connsiteX198" fmla="*/ 1266038 w 2400930"/>
                <a:gd name="connsiteY198" fmla="*/ 2055905 h 2369199"/>
                <a:gd name="connsiteX199" fmla="*/ 1357478 w 2400930"/>
                <a:gd name="connsiteY199" fmla="*/ 2079759 h 2369199"/>
                <a:gd name="connsiteX200" fmla="*/ 1425064 w 2400930"/>
                <a:gd name="connsiteY200" fmla="*/ 2091686 h 2369199"/>
                <a:gd name="connsiteX201" fmla="*/ 1500601 w 2400930"/>
                <a:gd name="connsiteY201" fmla="*/ 2099637 h 2369199"/>
                <a:gd name="connsiteX202" fmla="*/ 1548309 w 2400930"/>
                <a:gd name="connsiteY202" fmla="*/ 2103613 h 2369199"/>
                <a:gd name="connsiteX203" fmla="*/ 1599992 w 2400930"/>
                <a:gd name="connsiteY203" fmla="*/ 2103613 h 2369199"/>
                <a:gd name="connsiteX204" fmla="*/ 1663603 w 2400930"/>
                <a:gd name="connsiteY204" fmla="*/ 2135418 h 2369199"/>
                <a:gd name="connsiteX205" fmla="*/ 1703359 w 2400930"/>
                <a:gd name="connsiteY205" fmla="*/ 2183126 h 2369199"/>
                <a:gd name="connsiteX206" fmla="*/ 1747092 w 2400930"/>
                <a:gd name="connsiteY206" fmla="*/ 2242761 h 2369199"/>
                <a:gd name="connsiteX207" fmla="*/ 1846483 w 2400930"/>
                <a:gd name="connsiteY207" fmla="*/ 2366006 h 2369199"/>
                <a:gd name="connsiteX208" fmla="*/ 1786848 w 2400930"/>
                <a:gd name="connsiteY208" fmla="*/ 2099638 h 2369199"/>
                <a:gd name="connsiteX209" fmla="*/ 1834556 w 2400930"/>
                <a:gd name="connsiteY209" fmla="*/ 1936636 h 2369199"/>
                <a:gd name="connsiteX210" fmla="*/ 1982132 w 2400930"/>
                <a:gd name="connsiteY210" fmla="*/ 1927422 h 2369199"/>
                <a:gd name="connsiteX211" fmla="*/ 2112852 w 2400930"/>
                <a:gd name="connsiteY211" fmla="*/ 1920734 h 2369199"/>
                <a:gd name="connsiteX212" fmla="*/ 2186920 w 2400930"/>
                <a:gd name="connsiteY212" fmla="*/ 1898847 h 2369199"/>
                <a:gd name="connsiteX213" fmla="*/ 2299707 w 2400930"/>
                <a:gd name="connsiteY213" fmla="*/ 1873026 h 2369199"/>
                <a:gd name="connsiteX214" fmla="*/ 2394089 w 2400930"/>
                <a:gd name="connsiteY214" fmla="*/ 1822647 h 2369199"/>
                <a:gd name="connsiteX215" fmla="*/ 2386945 w 2400930"/>
                <a:gd name="connsiteY215" fmla="*/ 1770260 h 2369199"/>
                <a:gd name="connsiteX216" fmla="*/ 2279789 w 2400930"/>
                <a:gd name="connsiteY216" fmla="*/ 1727397 h 2369199"/>
                <a:gd name="connsiteX217" fmla="*/ 2319584 w 2400930"/>
                <a:gd name="connsiteY217" fmla="*/ 1721950 h 2369199"/>
                <a:gd name="connsiteX218" fmla="*/ 2394335 w 2400930"/>
                <a:gd name="connsiteY218" fmla="*/ 1648028 h 2369199"/>
                <a:gd name="connsiteX219" fmla="*/ 2291694 w 2400930"/>
                <a:gd name="connsiteY219" fmla="*/ 1658341 h 2369199"/>
                <a:gd name="connsiteX220" fmla="*/ 2232120 w 2400930"/>
                <a:gd name="connsiteY220" fmla="*/ 1678218 h 2369199"/>
                <a:gd name="connsiteX221" fmla="*/ 2134531 w 2400930"/>
                <a:gd name="connsiteY221" fmla="*/ 1684535 h 2369199"/>
                <a:gd name="connsiteX222" fmla="*/ 2053217 w 2400930"/>
                <a:gd name="connsiteY222" fmla="*/ 1662316 h 2369199"/>
                <a:gd name="connsiteX223" fmla="*/ 1941650 w 2400930"/>
                <a:gd name="connsiteY223" fmla="*/ 1563091 h 2369199"/>
                <a:gd name="connsiteX224" fmla="*/ 1846483 w 2400930"/>
                <a:gd name="connsiteY224" fmla="*/ 1459557 h 2369199"/>
                <a:gd name="connsiteX225" fmla="*/ 1794013 w 2400930"/>
                <a:gd name="connsiteY225" fmla="*/ 1394022 h 2369199"/>
                <a:gd name="connsiteX226" fmla="*/ 1747092 w 2400930"/>
                <a:gd name="connsiteY226" fmla="*/ 1312458 h 2369199"/>
                <a:gd name="connsiteX227" fmla="*/ 1705906 w 2400930"/>
                <a:gd name="connsiteY227" fmla="*/ 1203522 h 2369199"/>
                <a:gd name="connsiteX228" fmla="*/ 1641613 w 2400930"/>
                <a:gd name="connsiteY228" fmla="*/ 1127322 h 2369199"/>
                <a:gd name="connsiteX229" fmla="*/ 1563031 w 2400930"/>
                <a:gd name="connsiteY229" fmla="*/ 1101129 h 2369199"/>
                <a:gd name="connsiteX230" fmla="*/ 1487431 w 2400930"/>
                <a:gd name="connsiteY230" fmla="*/ 1192339 h 2369199"/>
                <a:gd name="connsiteX0" fmla="*/ 1504577 w 2400930"/>
                <a:gd name="connsiteY0" fmla="*/ 1193189 h 2369199"/>
                <a:gd name="connsiteX1" fmla="*/ 1440966 w 2400930"/>
                <a:gd name="connsiteY1" fmla="*/ 1197164 h 2369199"/>
                <a:gd name="connsiteX2" fmla="*/ 1377356 w 2400930"/>
                <a:gd name="connsiteY2" fmla="*/ 1209091 h 2369199"/>
                <a:gd name="connsiteX3" fmla="*/ 1325672 w 2400930"/>
                <a:gd name="connsiteY3" fmla="*/ 1181262 h 2369199"/>
                <a:gd name="connsiteX4" fmla="*/ 1321697 w 2400930"/>
                <a:gd name="connsiteY4" fmla="*/ 1121627 h 2369199"/>
                <a:gd name="connsiteX5" fmla="*/ 1357478 w 2400930"/>
                <a:gd name="connsiteY5" fmla="*/ 1073919 h 2369199"/>
                <a:gd name="connsiteX6" fmla="*/ 1401210 w 2400930"/>
                <a:gd name="connsiteY6" fmla="*/ 1042114 h 2369199"/>
                <a:gd name="connsiteX7" fmla="*/ 1433015 w 2400930"/>
                <a:gd name="connsiteY7" fmla="*/ 994406 h 2369199"/>
                <a:gd name="connsiteX8" fmla="*/ 1448918 w 2400930"/>
                <a:gd name="connsiteY8" fmla="*/ 930796 h 2369199"/>
                <a:gd name="connsiteX9" fmla="*/ 1448918 w 2400930"/>
                <a:gd name="connsiteY9" fmla="*/ 910917 h 2369199"/>
                <a:gd name="connsiteX10" fmla="*/ 1496625 w 2400930"/>
                <a:gd name="connsiteY10" fmla="*/ 898990 h 2369199"/>
                <a:gd name="connsiteX11" fmla="*/ 1576138 w 2400930"/>
                <a:gd name="connsiteY11" fmla="*/ 883088 h 2369199"/>
                <a:gd name="connsiteX12" fmla="*/ 1643725 w 2400930"/>
                <a:gd name="connsiteY12" fmla="*/ 851283 h 2369199"/>
                <a:gd name="connsiteX13" fmla="*/ 1699384 w 2400930"/>
                <a:gd name="connsiteY13" fmla="*/ 811526 h 2369199"/>
                <a:gd name="connsiteX14" fmla="*/ 1755043 w 2400930"/>
                <a:gd name="connsiteY14" fmla="*/ 728037 h 2369199"/>
                <a:gd name="connsiteX15" fmla="*/ 1766970 w 2400930"/>
                <a:gd name="connsiteY15" fmla="*/ 700208 h 2369199"/>
                <a:gd name="connsiteX16" fmla="*/ 1766970 w 2400930"/>
                <a:gd name="connsiteY16" fmla="*/ 656476 h 2369199"/>
                <a:gd name="connsiteX17" fmla="*/ 1735165 w 2400930"/>
                <a:gd name="connsiteY17" fmla="*/ 644549 h 2369199"/>
                <a:gd name="connsiteX18" fmla="*/ 1715286 w 2400930"/>
                <a:gd name="connsiteY18" fmla="*/ 636597 h 2369199"/>
                <a:gd name="connsiteX19" fmla="*/ 1703359 w 2400930"/>
                <a:gd name="connsiteY19" fmla="*/ 644549 h 2369199"/>
                <a:gd name="connsiteX20" fmla="*/ 1659627 w 2400930"/>
                <a:gd name="connsiteY20" fmla="*/ 680330 h 2369199"/>
                <a:gd name="connsiteX21" fmla="*/ 1619871 w 2400930"/>
                <a:gd name="connsiteY21" fmla="*/ 708159 h 2369199"/>
                <a:gd name="connsiteX22" fmla="*/ 1568187 w 2400930"/>
                <a:gd name="connsiteY22" fmla="*/ 716110 h 2369199"/>
                <a:gd name="connsiteX23" fmla="*/ 1524455 w 2400930"/>
                <a:gd name="connsiteY23" fmla="*/ 724062 h 2369199"/>
                <a:gd name="connsiteX24" fmla="*/ 1488674 w 2400930"/>
                <a:gd name="connsiteY24" fmla="*/ 724062 h 2369199"/>
                <a:gd name="connsiteX25" fmla="*/ 1452893 w 2400930"/>
                <a:gd name="connsiteY25" fmla="*/ 716110 h 2369199"/>
                <a:gd name="connsiteX26" fmla="*/ 1456869 w 2400930"/>
                <a:gd name="connsiteY26" fmla="*/ 684305 h 2369199"/>
                <a:gd name="connsiteX27" fmla="*/ 1472772 w 2400930"/>
                <a:gd name="connsiteY27" fmla="*/ 656476 h 2369199"/>
                <a:gd name="connsiteX28" fmla="*/ 1484698 w 2400930"/>
                <a:gd name="connsiteY28" fmla="*/ 624670 h 2369199"/>
                <a:gd name="connsiteX29" fmla="*/ 1484698 w 2400930"/>
                <a:gd name="connsiteY29" fmla="*/ 604792 h 2369199"/>
                <a:gd name="connsiteX30" fmla="*/ 1528431 w 2400930"/>
                <a:gd name="connsiteY30" fmla="*/ 561060 h 2369199"/>
                <a:gd name="connsiteX31" fmla="*/ 1544333 w 2400930"/>
                <a:gd name="connsiteY31" fmla="*/ 525279 h 2369199"/>
                <a:gd name="connsiteX32" fmla="*/ 1540358 w 2400930"/>
                <a:gd name="connsiteY32" fmla="*/ 465644 h 2369199"/>
                <a:gd name="connsiteX33" fmla="*/ 1508552 w 2400930"/>
                <a:gd name="connsiteY33" fmla="*/ 429863 h 2369199"/>
                <a:gd name="connsiteX34" fmla="*/ 1500601 w 2400930"/>
                <a:gd name="connsiteY34" fmla="*/ 406010 h 2369199"/>
                <a:gd name="connsiteX35" fmla="*/ 1508552 w 2400930"/>
                <a:gd name="connsiteY35" fmla="*/ 378180 h 2369199"/>
                <a:gd name="connsiteX36" fmla="*/ 1492650 w 2400930"/>
                <a:gd name="connsiteY36" fmla="*/ 346375 h 2369199"/>
                <a:gd name="connsiteX37" fmla="*/ 1444942 w 2400930"/>
                <a:gd name="connsiteY37" fmla="*/ 334448 h 2369199"/>
                <a:gd name="connsiteX38" fmla="*/ 1357478 w 2400930"/>
                <a:gd name="connsiteY38" fmla="*/ 342399 h 2369199"/>
                <a:gd name="connsiteX39" fmla="*/ 1309770 w 2400930"/>
                <a:gd name="connsiteY39" fmla="*/ 342399 h 2369199"/>
                <a:gd name="connsiteX40" fmla="*/ 1281940 w 2400930"/>
                <a:gd name="connsiteY40" fmla="*/ 342399 h 2369199"/>
                <a:gd name="connsiteX41" fmla="*/ 1214354 w 2400930"/>
                <a:gd name="connsiteY41" fmla="*/ 322521 h 2369199"/>
                <a:gd name="connsiteX42" fmla="*/ 1138817 w 2400930"/>
                <a:gd name="connsiteY42" fmla="*/ 274813 h 2369199"/>
                <a:gd name="connsiteX43" fmla="*/ 1055328 w 2400930"/>
                <a:gd name="connsiteY43" fmla="*/ 258910 h 2369199"/>
                <a:gd name="connsiteX44" fmla="*/ 991718 w 2400930"/>
                <a:gd name="connsiteY44" fmla="*/ 250959 h 2369199"/>
                <a:gd name="connsiteX45" fmla="*/ 936058 w 2400930"/>
                <a:gd name="connsiteY45" fmla="*/ 254935 h 2369199"/>
                <a:gd name="connsiteX46" fmla="*/ 896302 w 2400930"/>
                <a:gd name="connsiteY46" fmla="*/ 250959 h 2369199"/>
                <a:gd name="connsiteX47" fmla="*/ 880399 w 2400930"/>
                <a:gd name="connsiteY47" fmla="*/ 243008 h 2369199"/>
                <a:gd name="connsiteX48" fmla="*/ 852570 w 2400930"/>
                <a:gd name="connsiteY48" fmla="*/ 231081 h 2369199"/>
                <a:gd name="connsiteX49" fmla="*/ 848594 w 2400930"/>
                <a:gd name="connsiteY49" fmla="*/ 167470 h 2369199"/>
                <a:gd name="connsiteX50" fmla="*/ 844618 w 2400930"/>
                <a:gd name="connsiteY50" fmla="*/ 115787 h 2369199"/>
                <a:gd name="connsiteX51" fmla="*/ 844618 w 2400930"/>
                <a:gd name="connsiteY51" fmla="*/ 87957 h 2369199"/>
                <a:gd name="connsiteX52" fmla="*/ 844618 w 2400930"/>
                <a:gd name="connsiteY52" fmla="*/ 80006 h 2369199"/>
                <a:gd name="connsiteX53" fmla="*/ 816789 w 2400930"/>
                <a:gd name="connsiteY53" fmla="*/ 68079 h 2369199"/>
                <a:gd name="connsiteX54" fmla="*/ 804862 w 2400930"/>
                <a:gd name="connsiteY54" fmla="*/ 60128 h 2369199"/>
                <a:gd name="connsiteX55" fmla="*/ 788959 w 2400930"/>
                <a:gd name="connsiteY55" fmla="*/ 36274 h 2369199"/>
                <a:gd name="connsiteX56" fmla="*/ 777032 w 2400930"/>
                <a:gd name="connsiteY56" fmla="*/ 12420 h 2369199"/>
                <a:gd name="connsiteX57" fmla="*/ 741252 w 2400930"/>
                <a:gd name="connsiteY57" fmla="*/ 493 h 2369199"/>
                <a:gd name="connsiteX58" fmla="*/ 717398 w 2400930"/>
                <a:gd name="connsiteY58" fmla="*/ 28323 h 2369199"/>
                <a:gd name="connsiteX59" fmla="*/ 705471 w 2400930"/>
                <a:gd name="connsiteY59" fmla="*/ 68079 h 2369199"/>
                <a:gd name="connsiteX60" fmla="*/ 701495 w 2400930"/>
                <a:gd name="connsiteY60" fmla="*/ 107836 h 2369199"/>
                <a:gd name="connsiteX61" fmla="*/ 677641 w 2400930"/>
                <a:gd name="connsiteY61" fmla="*/ 131690 h 2369199"/>
                <a:gd name="connsiteX62" fmla="*/ 673665 w 2400930"/>
                <a:gd name="connsiteY62" fmla="*/ 139641 h 2369199"/>
                <a:gd name="connsiteX63" fmla="*/ 641860 w 2400930"/>
                <a:gd name="connsiteY63" fmla="*/ 139641 h 2369199"/>
                <a:gd name="connsiteX64" fmla="*/ 625958 w 2400930"/>
                <a:gd name="connsiteY64" fmla="*/ 99884 h 2369199"/>
                <a:gd name="connsiteX65" fmla="*/ 610055 w 2400930"/>
                <a:gd name="connsiteY65" fmla="*/ 64103 h 2369199"/>
                <a:gd name="connsiteX66" fmla="*/ 590177 w 2400930"/>
                <a:gd name="connsiteY66" fmla="*/ 52177 h 2369199"/>
                <a:gd name="connsiteX67" fmla="*/ 566323 w 2400930"/>
                <a:gd name="connsiteY67" fmla="*/ 40250 h 2369199"/>
                <a:gd name="connsiteX68" fmla="*/ 542469 w 2400930"/>
                <a:gd name="connsiteY68" fmla="*/ 40250 h 2369199"/>
                <a:gd name="connsiteX69" fmla="*/ 510664 w 2400930"/>
                <a:gd name="connsiteY69" fmla="*/ 60128 h 2369199"/>
                <a:gd name="connsiteX70" fmla="*/ 502712 w 2400930"/>
                <a:gd name="connsiteY70" fmla="*/ 64103 h 2369199"/>
                <a:gd name="connsiteX71" fmla="*/ 486810 w 2400930"/>
                <a:gd name="connsiteY71" fmla="*/ 83982 h 2369199"/>
                <a:gd name="connsiteX72" fmla="*/ 470907 w 2400930"/>
                <a:gd name="connsiteY72" fmla="*/ 80006 h 2369199"/>
                <a:gd name="connsiteX73" fmla="*/ 451029 w 2400930"/>
                <a:gd name="connsiteY73" fmla="*/ 80006 h 2369199"/>
                <a:gd name="connsiteX74" fmla="*/ 431151 w 2400930"/>
                <a:gd name="connsiteY74" fmla="*/ 107836 h 2369199"/>
                <a:gd name="connsiteX75" fmla="*/ 427175 w 2400930"/>
                <a:gd name="connsiteY75" fmla="*/ 155543 h 2369199"/>
                <a:gd name="connsiteX76" fmla="*/ 435126 w 2400930"/>
                <a:gd name="connsiteY76" fmla="*/ 191324 h 2369199"/>
                <a:gd name="connsiteX77" fmla="*/ 431151 w 2400930"/>
                <a:gd name="connsiteY77" fmla="*/ 215178 h 2369199"/>
                <a:gd name="connsiteX78" fmla="*/ 427175 w 2400930"/>
                <a:gd name="connsiteY78" fmla="*/ 227105 h 2369199"/>
                <a:gd name="connsiteX79" fmla="*/ 391394 w 2400930"/>
                <a:gd name="connsiteY79" fmla="*/ 223130 h 2369199"/>
                <a:gd name="connsiteX80" fmla="*/ 375492 w 2400930"/>
                <a:gd name="connsiteY80" fmla="*/ 191324 h 2369199"/>
                <a:gd name="connsiteX81" fmla="*/ 339711 w 2400930"/>
                <a:gd name="connsiteY81" fmla="*/ 135665 h 2369199"/>
                <a:gd name="connsiteX82" fmla="*/ 331759 w 2400930"/>
                <a:gd name="connsiteY82" fmla="*/ 107836 h 2369199"/>
                <a:gd name="connsiteX83" fmla="*/ 315857 w 2400930"/>
                <a:gd name="connsiteY83" fmla="*/ 60128 h 2369199"/>
                <a:gd name="connsiteX84" fmla="*/ 299954 w 2400930"/>
                <a:gd name="connsiteY84" fmla="*/ 20371 h 2369199"/>
                <a:gd name="connsiteX85" fmla="*/ 280076 w 2400930"/>
                <a:gd name="connsiteY85" fmla="*/ 16396 h 2369199"/>
                <a:gd name="connsiteX86" fmla="*/ 260198 w 2400930"/>
                <a:gd name="connsiteY86" fmla="*/ 32298 h 2369199"/>
                <a:gd name="connsiteX87" fmla="*/ 240319 w 2400930"/>
                <a:gd name="connsiteY87" fmla="*/ 72055 h 2369199"/>
                <a:gd name="connsiteX88" fmla="*/ 232368 w 2400930"/>
                <a:gd name="connsiteY88" fmla="*/ 103860 h 2369199"/>
                <a:gd name="connsiteX89" fmla="*/ 232368 w 2400930"/>
                <a:gd name="connsiteY89" fmla="*/ 127714 h 2369199"/>
                <a:gd name="connsiteX90" fmla="*/ 204538 w 2400930"/>
                <a:gd name="connsiteY90" fmla="*/ 127714 h 2369199"/>
                <a:gd name="connsiteX91" fmla="*/ 212490 w 2400930"/>
                <a:gd name="connsiteY91" fmla="*/ 171446 h 2369199"/>
                <a:gd name="connsiteX92" fmla="*/ 220441 w 2400930"/>
                <a:gd name="connsiteY92" fmla="*/ 223130 h 2369199"/>
                <a:gd name="connsiteX93" fmla="*/ 220441 w 2400930"/>
                <a:gd name="connsiteY93" fmla="*/ 262886 h 2369199"/>
                <a:gd name="connsiteX94" fmla="*/ 224417 w 2400930"/>
                <a:gd name="connsiteY94" fmla="*/ 306618 h 2369199"/>
                <a:gd name="connsiteX95" fmla="*/ 228392 w 2400930"/>
                <a:gd name="connsiteY95" fmla="*/ 342399 h 2369199"/>
                <a:gd name="connsiteX96" fmla="*/ 224417 w 2400930"/>
                <a:gd name="connsiteY96" fmla="*/ 382156 h 2369199"/>
                <a:gd name="connsiteX97" fmla="*/ 220441 w 2400930"/>
                <a:gd name="connsiteY97" fmla="*/ 406010 h 2369199"/>
                <a:gd name="connsiteX98" fmla="*/ 196587 w 2400930"/>
                <a:gd name="connsiteY98" fmla="*/ 409985 h 2369199"/>
                <a:gd name="connsiteX99" fmla="*/ 172733 w 2400930"/>
                <a:gd name="connsiteY99" fmla="*/ 409985 h 2369199"/>
                <a:gd name="connsiteX100" fmla="*/ 132977 w 2400930"/>
                <a:gd name="connsiteY100" fmla="*/ 394083 h 2369199"/>
                <a:gd name="connsiteX101" fmla="*/ 117074 w 2400930"/>
                <a:gd name="connsiteY101" fmla="*/ 394083 h 2369199"/>
                <a:gd name="connsiteX102" fmla="*/ 97196 w 2400930"/>
                <a:gd name="connsiteY102" fmla="*/ 413961 h 2369199"/>
                <a:gd name="connsiteX103" fmla="*/ 97196 w 2400930"/>
                <a:gd name="connsiteY103" fmla="*/ 429863 h 2369199"/>
                <a:gd name="connsiteX104" fmla="*/ 105147 w 2400930"/>
                <a:gd name="connsiteY104" fmla="*/ 465644 h 2369199"/>
                <a:gd name="connsiteX105" fmla="*/ 129001 w 2400930"/>
                <a:gd name="connsiteY105" fmla="*/ 493474 h 2369199"/>
                <a:gd name="connsiteX106" fmla="*/ 132977 w 2400930"/>
                <a:gd name="connsiteY106" fmla="*/ 513352 h 2369199"/>
                <a:gd name="connsiteX107" fmla="*/ 140928 w 2400930"/>
                <a:gd name="connsiteY107" fmla="*/ 553109 h 2369199"/>
                <a:gd name="connsiteX108" fmla="*/ 144904 w 2400930"/>
                <a:gd name="connsiteY108" fmla="*/ 580938 h 2369199"/>
                <a:gd name="connsiteX109" fmla="*/ 140928 w 2400930"/>
                <a:gd name="connsiteY109" fmla="*/ 596841 h 2369199"/>
                <a:gd name="connsiteX110" fmla="*/ 101172 w 2400930"/>
                <a:gd name="connsiteY110" fmla="*/ 604792 h 2369199"/>
                <a:gd name="connsiteX111" fmla="*/ 73342 w 2400930"/>
                <a:gd name="connsiteY111" fmla="*/ 608768 h 2369199"/>
                <a:gd name="connsiteX112" fmla="*/ 45512 w 2400930"/>
                <a:gd name="connsiteY112" fmla="*/ 620695 h 2369199"/>
                <a:gd name="connsiteX113" fmla="*/ 33585 w 2400930"/>
                <a:gd name="connsiteY113" fmla="*/ 648524 h 2369199"/>
                <a:gd name="connsiteX114" fmla="*/ 61415 w 2400930"/>
                <a:gd name="connsiteY114" fmla="*/ 668403 h 2369199"/>
                <a:gd name="connsiteX115" fmla="*/ 97196 w 2400930"/>
                <a:gd name="connsiteY115" fmla="*/ 684305 h 2369199"/>
                <a:gd name="connsiteX116" fmla="*/ 113098 w 2400930"/>
                <a:gd name="connsiteY116" fmla="*/ 704183 h 2369199"/>
                <a:gd name="connsiteX117" fmla="*/ 121050 w 2400930"/>
                <a:gd name="connsiteY117" fmla="*/ 732013 h 2369199"/>
                <a:gd name="connsiteX118" fmla="*/ 129001 w 2400930"/>
                <a:gd name="connsiteY118" fmla="*/ 771770 h 2369199"/>
                <a:gd name="connsiteX119" fmla="*/ 121050 w 2400930"/>
                <a:gd name="connsiteY119" fmla="*/ 799599 h 2369199"/>
                <a:gd name="connsiteX120" fmla="*/ 97196 w 2400930"/>
                <a:gd name="connsiteY120" fmla="*/ 807550 h 2369199"/>
                <a:gd name="connsiteX121" fmla="*/ 53464 w 2400930"/>
                <a:gd name="connsiteY121" fmla="*/ 807550 h 2369199"/>
                <a:gd name="connsiteX122" fmla="*/ 21658 w 2400930"/>
                <a:gd name="connsiteY122" fmla="*/ 827429 h 2369199"/>
                <a:gd name="connsiteX123" fmla="*/ 25634 w 2400930"/>
                <a:gd name="connsiteY123" fmla="*/ 859234 h 2369199"/>
                <a:gd name="connsiteX124" fmla="*/ 53464 w 2400930"/>
                <a:gd name="connsiteY124" fmla="*/ 867185 h 2369199"/>
                <a:gd name="connsiteX125" fmla="*/ 93220 w 2400930"/>
                <a:gd name="connsiteY125" fmla="*/ 887063 h 2369199"/>
                <a:gd name="connsiteX126" fmla="*/ 121050 w 2400930"/>
                <a:gd name="connsiteY126" fmla="*/ 914893 h 2369199"/>
                <a:gd name="connsiteX127" fmla="*/ 121050 w 2400930"/>
                <a:gd name="connsiteY127" fmla="*/ 942723 h 2369199"/>
                <a:gd name="connsiteX128" fmla="*/ 105147 w 2400930"/>
                <a:gd name="connsiteY128" fmla="*/ 974528 h 2369199"/>
                <a:gd name="connsiteX129" fmla="*/ 85269 w 2400930"/>
                <a:gd name="connsiteY129" fmla="*/ 1002357 h 2369199"/>
                <a:gd name="connsiteX130" fmla="*/ 61415 w 2400930"/>
                <a:gd name="connsiteY130" fmla="*/ 1018260 h 2369199"/>
                <a:gd name="connsiteX131" fmla="*/ 13707 w 2400930"/>
                <a:gd name="connsiteY131" fmla="*/ 1018260 h 2369199"/>
                <a:gd name="connsiteX132" fmla="*/ 1780 w 2400930"/>
                <a:gd name="connsiteY132" fmla="*/ 1061992 h 2369199"/>
                <a:gd name="connsiteX133" fmla="*/ 45512 w 2400930"/>
                <a:gd name="connsiteY133" fmla="*/ 1077895 h 2369199"/>
                <a:gd name="connsiteX134" fmla="*/ 89245 w 2400930"/>
                <a:gd name="connsiteY134" fmla="*/ 1085846 h 2369199"/>
                <a:gd name="connsiteX135" fmla="*/ 105147 w 2400930"/>
                <a:gd name="connsiteY135" fmla="*/ 1105724 h 2369199"/>
                <a:gd name="connsiteX136" fmla="*/ 121050 w 2400930"/>
                <a:gd name="connsiteY136" fmla="*/ 1137530 h 2369199"/>
                <a:gd name="connsiteX137" fmla="*/ 121050 w 2400930"/>
                <a:gd name="connsiteY137" fmla="*/ 1177286 h 2369199"/>
                <a:gd name="connsiteX138" fmla="*/ 97196 w 2400930"/>
                <a:gd name="connsiteY138" fmla="*/ 1189213 h 2369199"/>
                <a:gd name="connsiteX139" fmla="*/ 69366 w 2400930"/>
                <a:gd name="connsiteY139" fmla="*/ 1209091 h 2369199"/>
                <a:gd name="connsiteX140" fmla="*/ 69366 w 2400930"/>
                <a:gd name="connsiteY140" fmla="*/ 1236921 h 2369199"/>
                <a:gd name="connsiteX141" fmla="*/ 105147 w 2400930"/>
                <a:gd name="connsiteY141" fmla="*/ 1256799 h 2369199"/>
                <a:gd name="connsiteX142" fmla="*/ 160806 w 2400930"/>
                <a:gd name="connsiteY142" fmla="*/ 1264750 h 2369199"/>
                <a:gd name="connsiteX143" fmla="*/ 192612 w 2400930"/>
                <a:gd name="connsiteY143" fmla="*/ 1272702 h 2369199"/>
                <a:gd name="connsiteX144" fmla="*/ 228392 w 2400930"/>
                <a:gd name="connsiteY144" fmla="*/ 1272702 h 2369199"/>
                <a:gd name="connsiteX145" fmla="*/ 248271 w 2400930"/>
                <a:gd name="connsiteY145" fmla="*/ 1296556 h 2369199"/>
                <a:gd name="connsiteX146" fmla="*/ 236344 w 2400930"/>
                <a:gd name="connsiteY146" fmla="*/ 1316434 h 2369199"/>
                <a:gd name="connsiteX147" fmla="*/ 192612 w 2400930"/>
                <a:gd name="connsiteY147" fmla="*/ 1352215 h 2369199"/>
                <a:gd name="connsiteX148" fmla="*/ 176709 w 2400930"/>
                <a:gd name="connsiteY148" fmla="*/ 1384020 h 2369199"/>
                <a:gd name="connsiteX149" fmla="*/ 176709 w 2400930"/>
                <a:gd name="connsiteY149" fmla="*/ 1403898 h 2369199"/>
                <a:gd name="connsiteX150" fmla="*/ 200563 w 2400930"/>
                <a:gd name="connsiteY150" fmla="*/ 1423777 h 2369199"/>
                <a:gd name="connsiteX151" fmla="*/ 260198 w 2400930"/>
                <a:gd name="connsiteY151" fmla="*/ 1427752 h 2369199"/>
                <a:gd name="connsiteX152" fmla="*/ 299954 w 2400930"/>
                <a:gd name="connsiteY152" fmla="*/ 1419801 h 2369199"/>
                <a:gd name="connsiteX153" fmla="*/ 311881 w 2400930"/>
                <a:gd name="connsiteY153" fmla="*/ 1419801 h 2369199"/>
                <a:gd name="connsiteX154" fmla="*/ 343686 w 2400930"/>
                <a:gd name="connsiteY154" fmla="*/ 1439679 h 2369199"/>
                <a:gd name="connsiteX155" fmla="*/ 335735 w 2400930"/>
                <a:gd name="connsiteY155" fmla="*/ 1467509 h 2369199"/>
                <a:gd name="connsiteX156" fmla="*/ 299954 w 2400930"/>
                <a:gd name="connsiteY156" fmla="*/ 1479436 h 2369199"/>
                <a:gd name="connsiteX157" fmla="*/ 288027 w 2400930"/>
                <a:gd name="connsiteY157" fmla="*/ 1519192 h 2369199"/>
                <a:gd name="connsiteX158" fmla="*/ 288027 w 2400930"/>
                <a:gd name="connsiteY158" fmla="*/ 1543046 h 2369199"/>
                <a:gd name="connsiteX159" fmla="*/ 303930 w 2400930"/>
                <a:gd name="connsiteY159" fmla="*/ 1566900 h 2369199"/>
                <a:gd name="connsiteX160" fmla="*/ 339711 w 2400930"/>
                <a:gd name="connsiteY160" fmla="*/ 1582803 h 2369199"/>
                <a:gd name="connsiteX161" fmla="*/ 379467 w 2400930"/>
                <a:gd name="connsiteY161" fmla="*/ 1582803 h 2369199"/>
                <a:gd name="connsiteX162" fmla="*/ 395370 w 2400930"/>
                <a:gd name="connsiteY162" fmla="*/ 1578827 h 2369199"/>
                <a:gd name="connsiteX163" fmla="*/ 435126 w 2400930"/>
                <a:gd name="connsiteY163" fmla="*/ 1582803 h 2369199"/>
                <a:gd name="connsiteX164" fmla="*/ 451029 w 2400930"/>
                <a:gd name="connsiteY164" fmla="*/ 1610632 h 2369199"/>
                <a:gd name="connsiteX165" fmla="*/ 419224 w 2400930"/>
                <a:gd name="connsiteY165" fmla="*/ 1654364 h 2369199"/>
                <a:gd name="connsiteX166" fmla="*/ 391394 w 2400930"/>
                <a:gd name="connsiteY166" fmla="*/ 1682194 h 2369199"/>
                <a:gd name="connsiteX167" fmla="*/ 379467 w 2400930"/>
                <a:gd name="connsiteY167" fmla="*/ 1713999 h 2369199"/>
                <a:gd name="connsiteX168" fmla="*/ 387418 w 2400930"/>
                <a:gd name="connsiteY168" fmla="*/ 1725926 h 2369199"/>
                <a:gd name="connsiteX169" fmla="*/ 415248 w 2400930"/>
                <a:gd name="connsiteY169" fmla="*/ 1741829 h 2369199"/>
                <a:gd name="connsiteX170" fmla="*/ 447053 w 2400930"/>
                <a:gd name="connsiteY170" fmla="*/ 1753756 h 2369199"/>
                <a:gd name="connsiteX171" fmla="*/ 462956 w 2400930"/>
                <a:gd name="connsiteY171" fmla="*/ 1773634 h 2369199"/>
                <a:gd name="connsiteX172" fmla="*/ 490785 w 2400930"/>
                <a:gd name="connsiteY172" fmla="*/ 1793512 h 2369199"/>
                <a:gd name="connsiteX173" fmla="*/ 530542 w 2400930"/>
                <a:gd name="connsiteY173" fmla="*/ 1801463 h 2369199"/>
                <a:gd name="connsiteX174" fmla="*/ 550420 w 2400930"/>
                <a:gd name="connsiteY174" fmla="*/ 1805439 h 2369199"/>
                <a:gd name="connsiteX175" fmla="*/ 558372 w 2400930"/>
                <a:gd name="connsiteY175" fmla="*/ 1841220 h 2369199"/>
                <a:gd name="connsiteX176" fmla="*/ 562347 w 2400930"/>
                <a:gd name="connsiteY176" fmla="*/ 1873025 h 2369199"/>
                <a:gd name="connsiteX177" fmla="*/ 574274 w 2400930"/>
                <a:gd name="connsiteY177" fmla="*/ 1904830 h 2369199"/>
                <a:gd name="connsiteX178" fmla="*/ 578250 w 2400930"/>
                <a:gd name="connsiteY178" fmla="*/ 1920733 h 2369199"/>
                <a:gd name="connsiteX179" fmla="*/ 602104 w 2400930"/>
                <a:gd name="connsiteY179" fmla="*/ 1920733 h 2369199"/>
                <a:gd name="connsiteX180" fmla="*/ 618006 w 2400930"/>
                <a:gd name="connsiteY180" fmla="*/ 1908806 h 2369199"/>
                <a:gd name="connsiteX181" fmla="*/ 649812 w 2400930"/>
                <a:gd name="connsiteY181" fmla="*/ 1916757 h 2369199"/>
                <a:gd name="connsiteX182" fmla="*/ 717398 w 2400930"/>
                <a:gd name="connsiteY182" fmla="*/ 1932660 h 2369199"/>
                <a:gd name="connsiteX183" fmla="*/ 773057 w 2400930"/>
                <a:gd name="connsiteY183" fmla="*/ 1980368 h 2369199"/>
                <a:gd name="connsiteX184" fmla="*/ 812813 w 2400930"/>
                <a:gd name="connsiteY184" fmla="*/ 2020124 h 2369199"/>
                <a:gd name="connsiteX185" fmla="*/ 848594 w 2400930"/>
                <a:gd name="connsiteY185" fmla="*/ 2115540 h 2369199"/>
                <a:gd name="connsiteX186" fmla="*/ 848594 w 2400930"/>
                <a:gd name="connsiteY186" fmla="*/ 2155297 h 2369199"/>
                <a:gd name="connsiteX187" fmla="*/ 840643 w 2400930"/>
                <a:gd name="connsiteY187" fmla="*/ 2191077 h 2369199"/>
                <a:gd name="connsiteX188" fmla="*/ 848594 w 2400930"/>
                <a:gd name="connsiteY188" fmla="*/ 2214931 h 2369199"/>
                <a:gd name="connsiteX189" fmla="*/ 868472 w 2400930"/>
                <a:gd name="connsiteY189" fmla="*/ 2262639 h 2369199"/>
                <a:gd name="connsiteX190" fmla="*/ 892326 w 2400930"/>
                <a:gd name="connsiteY190" fmla="*/ 2262639 h 2369199"/>
                <a:gd name="connsiteX191" fmla="*/ 920156 w 2400930"/>
                <a:gd name="connsiteY191" fmla="*/ 2258663 h 2369199"/>
                <a:gd name="connsiteX192" fmla="*/ 959912 w 2400930"/>
                <a:gd name="connsiteY192" fmla="*/ 2238785 h 2369199"/>
                <a:gd name="connsiteX193" fmla="*/ 983766 w 2400930"/>
                <a:gd name="connsiteY193" fmla="*/ 2195053 h 2369199"/>
                <a:gd name="connsiteX194" fmla="*/ 1071231 w 2400930"/>
                <a:gd name="connsiteY194" fmla="*/ 2135418 h 2369199"/>
                <a:gd name="connsiteX195" fmla="*/ 1095085 w 2400930"/>
                <a:gd name="connsiteY195" fmla="*/ 2099637 h 2369199"/>
                <a:gd name="connsiteX196" fmla="*/ 1138817 w 2400930"/>
                <a:gd name="connsiteY196" fmla="*/ 2059881 h 2369199"/>
                <a:gd name="connsiteX197" fmla="*/ 1194476 w 2400930"/>
                <a:gd name="connsiteY197" fmla="*/ 2051930 h 2369199"/>
                <a:gd name="connsiteX198" fmla="*/ 1266038 w 2400930"/>
                <a:gd name="connsiteY198" fmla="*/ 2055905 h 2369199"/>
                <a:gd name="connsiteX199" fmla="*/ 1357478 w 2400930"/>
                <a:gd name="connsiteY199" fmla="*/ 2079759 h 2369199"/>
                <a:gd name="connsiteX200" fmla="*/ 1425064 w 2400930"/>
                <a:gd name="connsiteY200" fmla="*/ 2091686 h 2369199"/>
                <a:gd name="connsiteX201" fmla="*/ 1500601 w 2400930"/>
                <a:gd name="connsiteY201" fmla="*/ 2099637 h 2369199"/>
                <a:gd name="connsiteX202" fmla="*/ 1548309 w 2400930"/>
                <a:gd name="connsiteY202" fmla="*/ 2103613 h 2369199"/>
                <a:gd name="connsiteX203" fmla="*/ 1599992 w 2400930"/>
                <a:gd name="connsiteY203" fmla="*/ 2103613 h 2369199"/>
                <a:gd name="connsiteX204" fmla="*/ 1663603 w 2400930"/>
                <a:gd name="connsiteY204" fmla="*/ 2135418 h 2369199"/>
                <a:gd name="connsiteX205" fmla="*/ 1703359 w 2400930"/>
                <a:gd name="connsiteY205" fmla="*/ 2183126 h 2369199"/>
                <a:gd name="connsiteX206" fmla="*/ 1747092 w 2400930"/>
                <a:gd name="connsiteY206" fmla="*/ 2242761 h 2369199"/>
                <a:gd name="connsiteX207" fmla="*/ 1846483 w 2400930"/>
                <a:gd name="connsiteY207" fmla="*/ 2366006 h 2369199"/>
                <a:gd name="connsiteX208" fmla="*/ 1786848 w 2400930"/>
                <a:gd name="connsiteY208" fmla="*/ 2099638 h 2369199"/>
                <a:gd name="connsiteX209" fmla="*/ 1834556 w 2400930"/>
                <a:gd name="connsiteY209" fmla="*/ 1936636 h 2369199"/>
                <a:gd name="connsiteX210" fmla="*/ 1982132 w 2400930"/>
                <a:gd name="connsiteY210" fmla="*/ 1927422 h 2369199"/>
                <a:gd name="connsiteX211" fmla="*/ 2112852 w 2400930"/>
                <a:gd name="connsiteY211" fmla="*/ 1920734 h 2369199"/>
                <a:gd name="connsiteX212" fmla="*/ 2186920 w 2400930"/>
                <a:gd name="connsiteY212" fmla="*/ 1898847 h 2369199"/>
                <a:gd name="connsiteX213" fmla="*/ 2299707 w 2400930"/>
                <a:gd name="connsiteY213" fmla="*/ 1873026 h 2369199"/>
                <a:gd name="connsiteX214" fmla="*/ 2394089 w 2400930"/>
                <a:gd name="connsiteY214" fmla="*/ 1822647 h 2369199"/>
                <a:gd name="connsiteX215" fmla="*/ 2386945 w 2400930"/>
                <a:gd name="connsiteY215" fmla="*/ 1770260 h 2369199"/>
                <a:gd name="connsiteX216" fmla="*/ 2284551 w 2400930"/>
                <a:gd name="connsiteY216" fmla="*/ 1779784 h 2369199"/>
                <a:gd name="connsiteX217" fmla="*/ 2319584 w 2400930"/>
                <a:gd name="connsiteY217" fmla="*/ 1721950 h 2369199"/>
                <a:gd name="connsiteX218" fmla="*/ 2394335 w 2400930"/>
                <a:gd name="connsiteY218" fmla="*/ 1648028 h 2369199"/>
                <a:gd name="connsiteX219" fmla="*/ 2291694 w 2400930"/>
                <a:gd name="connsiteY219" fmla="*/ 1658341 h 2369199"/>
                <a:gd name="connsiteX220" fmla="*/ 2232120 w 2400930"/>
                <a:gd name="connsiteY220" fmla="*/ 1678218 h 2369199"/>
                <a:gd name="connsiteX221" fmla="*/ 2134531 w 2400930"/>
                <a:gd name="connsiteY221" fmla="*/ 1684535 h 2369199"/>
                <a:gd name="connsiteX222" fmla="*/ 2053217 w 2400930"/>
                <a:gd name="connsiteY222" fmla="*/ 1662316 h 2369199"/>
                <a:gd name="connsiteX223" fmla="*/ 1941650 w 2400930"/>
                <a:gd name="connsiteY223" fmla="*/ 1563091 h 2369199"/>
                <a:gd name="connsiteX224" fmla="*/ 1846483 w 2400930"/>
                <a:gd name="connsiteY224" fmla="*/ 1459557 h 2369199"/>
                <a:gd name="connsiteX225" fmla="*/ 1794013 w 2400930"/>
                <a:gd name="connsiteY225" fmla="*/ 1394022 h 2369199"/>
                <a:gd name="connsiteX226" fmla="*/ 1747092 w 2400930"/>
                <a:gd name="connsiteY226" fmla="*/ 1312458 h 2369199"/>
                <a:gd name="connsiteX227" fmla="*/ 1705906 w 2400930"/>
                <a:gd name="connsiteY227" fmla="*/ 1203522 h 2369199"/>
                <a:gd name="connsiteX228" fmla="*/ 1641613 w 2400930"/>
                <a:gd name="connsiteY228" fmla="*/ 1127322 h 2369199"/>
                <a:gd name="connsiteX229" fmla="*/ 1563031 w 2400930"/>
                <a:gd name="connsiteY229" fmla="*/ 1101129 h 2369199"/>
                <a:gd name="connsiteX230" fmla="*/ 1487431 w 2400930"/>
                <a:gd name="connsiteY230" fmla="*/ 1192339 h 2369199"/>
                <a:gd name="connsiteX0" fmla="*/ 1504577 w 2400930"/>
                <a:gd name="connsiteY0" fmla="*/ 1193189 h 2369199"/>
                <a:gd name="connsiteX1" fmla="*/ 1440966 w 2400930"/>
                <a:gd name="connsiteY1" fmla="*/ 1197164 h 2369199"/>
                <a:gd name="connsiteX2" fmla="*/ 1377356 w 2400930"/>
                <a:gd name="connsiteY2" fmla="*/ 1209091 h 2369199"/>
                <a:gd name="connsiteX3" fmla="*/ 1325672 w 2400930"/>
                <a:gd name="connsiteY3" fmla="*/ 1181262 h 2369199"/>
                <a:gd name="connsiteX4" fmla="*/ 1321697 w 2400930"/>
                <a:gd name="connsiteY4" fmla="*/ 1121627 h 2369199"/>
                <a:gd name="connsiteX5" fmla="*/ 1357478 w 2400930"/>
                <a:gd name="connsiteY5" fmla="*/ 1073919 h 2369199"/>
                <a:gd name="connsiteX6" fmla="*/ 1401210 w 2400930"/>
                <a:gd name="connsiteY6" fmla="*/ 1042114 h 2369199"/>
                <a:gd name="connsiteX7" fmla="*/ 1433015 w 2400930"/>
                <a:gd name="connsiteY7" fmla="*/ 994406 h 2369199"/>
                <a:gd name="connsiteX8" fmla="*/ 1448918 w 2400930"/>
                <a:gd name="connsiteY8" fmla="*/ 930796 h 2369199"/>
                <a:gd name="connsiteX9" fmla="*/ 1448918 w 2400930"/>
                <a:gd name="connsiteY9" fmla="*/ 910917 h 2369199"/>
                <a:gd name="connsiteX10" fmla="*/ 1496625 w 2400930"/>
                <a:gd name="connsiteY10" fmla="*/ 898990 h 2369199"/>
                <a:gd name="connsiteX11" fmla="*/ 1576138 w 2400930"/>
                <a:gd name="connsiteY11" fmla="*/ 883088 h 2369199"/>
                <a:gd name="connsiteX12" fmla="*/ 1643725 w 2400930"/>
                <a:gd name="connsiteY12" fmla="*/ 851283 h 2369199"/>
                <a:gd name="connsiteX13" fmla="*/ 1699384 w 2400930"/>
                <a:gd name="connsiteY13" fmla="*/ 811526 h 2369199"/>
                <a:gd name="connsiteX14" fmla="*/ 1755043 w 2400930"/>
                <a:gd name="connsiteY14" fmla="*/ 728037 h 2369199"/>
                <a:gd name="connsiteX15" fmla="*/ 1766970 w 2400930"/>
                <a:gd name="connsiteY15" fmla="*/ 700208 h 2369199"/>
                <a:gd name="connsiteX16" fmla="*/ 1766970 w 2400930"/>
                <a:gd name="connsiteY16" fmla="*/ 656476 h 2369199"/>
                <a:gd name="connsiteX17" fmla="*/ 1735165 w 2400930"/>
                <a:gd name="connsiteY17" fmla="*/ 644549 h 2369199"/>
                <a:gd name="connsiteX18" fmla="*/ 1715286 w 2400930"/>
                <a:gd name="connsiteY18" fmla="*/ 636597 h 2369199"/>
                <a:gd name="connsiteX19" fmla="*/ 1703359 w 2400930"/>
                <a:gd name="connsiteY19" fmla="*/ 644549 h 2369199"/>
                <a:gd name="connsiteX20" fmla="*/ 1659627 w 2400930"/>
                <a:gd name="connsiteY20" fmla="*/ 680330 h 2369199"/>
                <a:gd name="connsiteX21" fmla="*/ 1619871 w 2400930"/>
                <a:gd name="connsiteY21" fmla="*/ 708159 h 2369199"/>
                <a:gd name="connsiteX22" fmla="*/ 1568187 w 2400930"/>
                <a:gd name="connsiteY22" fmla="*/ 716110 h 2369199"/>
                <a:gd name="connsiteX23" fmla="*/ 1524455 w 2400930"/>
                <a:gd name="connsiteY23" fmla="*/ 724062 h 2369199"/>
                <a:gd name="connsiteX24" fmla="*/ 1488674 w 2400930"/>
                <a:gd name="connsiteY24" fmla="*/ 724062 h 2369199"/>
                <a:gd name="connsiteX25" fmla="*/ 1452893 w 2400930"/>
                <a:gd name="connsiteY25" fmla="*/ 716110 h 2369199"/>
                <a:gd name="connsiteX26" fmla="*/ 1456869 w 2400930"/>
                <a:gd name="connsiteY26" fmla="*/ 684305 h 2369199"/>
                <a:gd name="connsiteX27" fmla="*/ 1472772 w 2400930"/>
                <a:gd name="connsiteY27" fmla="*/ 656476 h 2369199"/>
                <a:gd name="connsiteX28" fmla="*/ 1484698 w 2400930"/>
                <a:gd name="connsiteY28" fmla="*/ 624670 h 2369199"/>
                <a:gd name="connsiteX29" fmla="*/ 1484698 w 2400930"/>
                <a:gd name="connsiteY29" fmla="*/ 604792 h 2369199"/>
                <a:gd name="connsiteX30" fmla="*/ 1528431 w 2400930"/>
                <a:gd name="connsiteY30" fmla="*/ 561060 h 2369199"/>
                <a:gd name="connsiteX31" fmla="*/ 1544333 w 2400930"/>
                <a:gd name="connsiteY31" fmla="*/ 525279 h 2369199"/>
                <a:gd name="connsiteX32" fmla="*/ 1540358 w 2400930"/>
                <a:gd name="connsiteY32" fmla="*/ 465644 h 2369199"/>
                <a:gd name="connsiteX33" fmla="*/ 1508552 w 2400930"/>
                <a:gd name="connsiteY33" fmla="*/ 429863 h 2369199"/>
                <a:gd name="connsiteX34" fmla="*/ 1500601 w 2400930"/>
                <a:gd name="connsiteY34" fmla="*/ 406010 h 2369199"/>
                <a:gd name="connsiteX35" fmla="*/ 1508552 w 2400930"/>
                <a:gd name="connsiteY35" fmla="*/ 378180 h 2369199"/>
                <a:gd name="connsiteX36" fmla="*/ 1492650 w 2400930"/>
                <a:gd name="connsiteY36" fmla="*/ 346375 h 2369199"/>
                <a:gd name="connsiteX37" fmla="*/ 1444942 w 2400930"/>
                <a:gd name="connsiteY37" fmla="*/ 334448 h 2369199"/>
                <a:gd name="connsiteX38" fmla="*/ 1357478 w 2400930"/>
                <a:gd name="connsiteY38" fmla="*/ 342399 h 2369199"/>
                <a:gd name="connsiteX39" fmla="*/ 1309770 w 2400930"/>
                <a:gd name="connsiteY39" fmla="*/ 342399 h 2369199"/>
                <a:gd name="connsiteX40" fmla="*/ 1281940 w 2400930"/>
                <a:gd name="connsiteY40" fmla="*/ 342399 h 2369199"/>
                <a:gd name="connsiteX41" fmla="*/ 1214354 w 2400930"/>
                <a:gd name="connsiteY41" fmla="*/ 322521 h 2369199"/>
                <a:gd name="connsiteX42" fmla="*/ 1138817 w 2400930"/>
                <a:gd name="connsiteY42" fmla="*/ 274813 h 2369199"/>
                <a:gd name="connsiteX43" fmla="*/ 1055328 w 2400930"/>
                <a:gd name="connsiteY43" fmla="*/ 258910 h 2369199"/>
                <a:gd name="connsiteX44" fmla="*/ 991718 w 2400930"/>
                <a:gd name="connsiteY44" fmla="*/ 250959 h 2369199"/>
                <a:gd name="connsiteX45" fmla="*/ 936058 w 2400930"/>
                <a:gd name="connsiteY45" fmla="*/ 254935 h 2369199"/>
                <a:gd name="connsiteX46" fmla="*/ 896302 w 2400930"/>
                <a:gd name="connsiteY46" fmla="*/ 250959 h 2369199"/>
                <a:gd name="connsiteX47" fmla="*/ 880399 w 2400930"/>
                <a:gd name="connsiteY47" fmla="*/ 243008 h 2369199"/>
                <a:gd name="connsiteX48" fmla="*/ 852570 w 2400930"/>
                <a:gd name="connsiteY48" fmla="*/ 231081 h 2369199"/>
                <a:gd name="connsiteX49" fmla="*/ 848594 w 2400930"/>
                <a:gd name="connsiteY49" fmla="*/ 167470 h 2369199"/>
                <a:gd name="connsiteX50" fmla="*/ 844618 w 2400930"/>
                <a:gd name="connsiteY50" fmla="*/ 115787 h 2369199"/>
                <a:gd name="connsiteX51" fmla="*/ 844618 w 2400930"/>
                <a:gd name="connsiteY51" fmla="*/ 87957 h 2369199"/>
                <a:gd name="connsiteX52" fmla="*/ 844618 w 2400930"/>
                <a:gd name="connsiteY52" fmla="*/ 80006 h 2369199"/>
                <a:gd name="connsiteX53" fmla="*/ 816789 w 2400930"/>
                <a:gd name="connsiteY53" fmla="*/ 68079 h 2369199"/>
                <a:gd name="connsiteX54" fmla="*/ 804862 w 2400930"/>
                <a:gd name="connsiteY54" fmla="*/ 60128 h 2369199"/>
                <a:gd name="connsiteX55" fmla="*/ 788959 w 2400930"/>
                <a:gd name="connsiteY55" fmla="*/ 36274 h 2369199"/>
                <a:gd name="connsiteX56" fmla="*/ 777032 w 2400930"/>
                <a:gd name="connsiteY56" fmla="*/ 12420 h 2369199"/>
                <a:gd name="connsiteX57" fmla="*/ 741252 w 2400930"/>
                <a:gd name="connsiteY57" fmla="*/ 493 h 2369199"/>
                <a:gd name="connsiteX58" fmla="*/ 717398 w 2400930"/>
                <a:gd name="connsiteY58" fmla="*/ 28323 h 2369199"/>
                <a:gd name="connsiteX59" fmla="*/ 705471 w 2400930"/>
                <a:gd name="connsiteY59" fmla="*/ 68079 h 2369199"/>
                <a:gd name="connsiteX60" fmla="*/ 701495 w 2400930"/>
                <a:gd name="connsiteY60" fmla="*/ 107836 h 2369199"/>
                <a:gd name="connsiteX61" fmla="*/ 677641 w 2400930"/>
                <a:gd name="connsiteY61" fmla="*/ 131690 h 2369199"/>
                <a:gd name="connsiteX62" fmla="*/ 673665 w 2400930"/>
                <a:gd name="connsiteY62" fmla="*/ 139641 h 2369199"/>
                <a:gd name="connsiteX63" fmla="*/ 641860 w 2400930"/>
                <a:gd name="connsiteY63" fmla="*/ 139641 h 2369199"/>
                <a:gd name="connsiteX64" fmla="*/ 625958 w 2400930"/>
                <a:gd name="connsiteY64" fmla="*/ 99884 h 2369199"/>
                <a:gd name="connsiteX65" fmla="*/ 610055 w 2400930"/>
                <a:gd name="connsiteY65" fmla="*/ 64103 h 2369199"/>
                <a:gd name="connsiteX66" fmla="*/ 590177 w 2400930"/>
                <a:gd name="connsiteY66" fmla="*/ 52177 h 2369199"/>
                <a:gd name="connsiteX67" fmla="*/ 566323 w 2400930"/>
                <a:gd name="connsiteY67" fmla="*/ 40250 h 2369199"/>
                <a:gd name="connsiteX68" fmla="*/ 542469 w 2400930"/>
                <a:gd name="connsiteY68" fmla="*/ 40250 h 2369199"/>
                <a:gd name="connsiteX69" fmla="*/ 510664 w 2400930"/>
                <a:gd name="connsiteY69" fmla="*/ 60128 h 2369199"/>
                <a:gd name="connsiteX70" fmla="*/ 502712 w 2400930"/>
                <a:gd name="connsiteY70" fmla="*/ 64103 h 2369199"/>
                <a:gd name="connsiteX71" fmla="*/ 486810 w 2400930"/>
                <a:gd name="connsiteY71" fmla="*/ 83982 h 2369199"/>
                <a:gd name="connsiteX72" fmla="*/ 470907 w 2400930"/>
                <a:gd name="connsiteY72" fmla="*/ 80006 h 2369199"/>
                <a:gd name="connsiteX73" fmla="*/ 451029 w 2400930"/>
                <a:gd name="connsiteY73" fmla="*/ 80006 h 2369199"/>
                <a:gd name="connsiteX74" fmla="*/ 431151 w 2400930"/>
                <a:gd name="connsiteY74" fmla="*/ 107836 h 2369199"/>
                <a:gd name="connsiteX75" fmla="*/ 427175 w 2400930"/>
                <a:gd name="connsiteY75" fmla="*/ 155543 h 2369199"/>
                <a:gd name="connsiteX76" fmla="*/ 435126 w 2400930"/>
                <a:gd name="connsiteY76" fmla="*/ 191324 h 2369199"/>
                <a:gd name="connsiteX77" fmla="*/ 431151 w 2400930"/>
                <a:gd name="connsiteY77" fmla="*/ 215178 h 2369199"/>
                <a:gd name="connsiteX78" fmla="*/ 427175 w 2400930"/>
                <a:gd name="connsiteY78" fmla="*/ 227105 h 2369199"/>
                <a:gd name="connsiteX79" fmla="*/ 391394 w 2400930"/>
                <a:gd name="connsiteY79" fmla="*/ 223130 h 2369199"/>
                <a:gd name="connsiteX80" fmla="*/ 375492 w 2400930"/>
                <a:gd name="connsiteY80" fmla="*/ 191324 h 2369199"/>
                <a:gd name="connsiteX81" fmla="*/ 339711 w 2400930"/>
                <a:gd name="connsiteY81" fmla="*/ 135665 h 2369199"/>
                <a:gd name="connsiteX82" fmla="*/ 331759 w 2400930"/>
                <a:gd name="connsiteY82" fmla="*/ 107836 h 2369199"/>
                <a:gd name="connsiteX83" fmla="*/ 315857 w 2400930"/>
                <a:gd name="connsiteY83" fmla="*/ 60128 h 2369199"/>
                <a:gd name="connsiteX84" fmla="*/ 299954 w 2400930"/>
                <a:gd name="connsiteY84" fmla="*/ 20371 h 2369199"/>
                <a:gd name="connsiteX85" fmla="*/ 280076 w 2400930"/>
                <a:gd name="connsiteY85" fmla="*/ 16396 h 2369199"/>
                <a:gd name="connsiteX86" fmla="*/ 260198 w 2400930"/>
                <a:gd name="connsiteY86" fmla="*/ 32298 h 2369199"/>
                <a:gd name="connsiteX87" fmla="*/ 240319 w 2400930"/>
                <a:gd name="connsiteY87" fmla="*/ 72055 h 2369199"/>
                <a:gd name="connsiteX88" fmla="*/ 232368 w 2400930"/>
                <a:gd name="connsiteY88" fmla="*/ 103860 h 2369199"/>
                <a:gd name="connsiteX89" fmla="*/ 232368 w 2400930"/>
                <a:gd name="connsiteY89" fmla="*/ 127714 h 2369199"/>
                <a:gd name="connsiteX90" fmla="*/ 204538 w 2400930"/>
                <a:gd name="connsiteY90" fmla="*/ 127714 h 2369199"/>
                <a:gd name="connsiteX91" fmla="*/ 212490 w 2400930"/>
                <a:gd name="connsiteY91" fmla="*/ 171446 h 2369199"/>
                <a:gd name="connsiteX92" fmla="*/ 220441 w 2400930"/>
                <a:gd name="connsiteY92" fmla="*/ 223130 h 2369199"/>
                <a:gd name="connsiteX93" fmla="*/ 220441 w 2400930"/>
                <a:gd name="connsiteY93" fmla="*/ 262886 h 2369199"/>
                <a:gd name="connsiteX94" fmla="*/ 224417 w 2400930"/>
                <a:gd name="connsiteY94" fmla="*/ 306618 h 2369199"/>
                <a:gd name="connsiteX95" fmla="*/ 228392 w 2400930"/>
                <a:gd name="connsiteY95" fmla="*/ 342399 h 2369199"/>
                <a:gd name="connsiteX96" fmla="*/ 224417 w 2400930"/>
                <a:gd name="connsiteY96" fmla="*/ 382156 h 2369199"/>
                <a:gd name="connsiteX97" fmla="*/ 220441 w 2400930"/>
                <a:gd name="connsiteY97" fmla="*/ 406010 h 2369199"/>
                <a:gd name="connsiteX98" fmla="*/ 196587 w 2400930"/>
                <a:gd name="connsiteY98" fmla="*/ 409985 h 2369199"/>
                <a:gd name="connsiteX99" fmla="*/ 172733 w 2400930"/>
                <a:gd name="connsiteY99" fmla="*/ 409985 h 2369199"/>
                <a:gd name="connsiteX100" fmla="*/ 132977 w 2400930"/>
                <a:gd name="connsiteY100" fmla="*/ 394083 h 2369199"/>
                <a:gd name="connsiteX101" fmla="*/ 117074 w 2400930"/>
                <a:gd name="connsiteY101" fmla="*/ 394083 h 2369199"/>
                <a:gd name="connsiteX102" fmla="*/ 97196 w 2400930"/>
                <a:gd name="connsiteY102" fmla="*/ 413961 h 2369199"/>
                <a:gd name="connsiteX103" fmla="*/ 97196 w 2400930"/>
                <a:gd name="connsiteY103" fmla="*/ 429863 h 2369199"/>
                <a:gd name="connsiteX104" fmla="*/ 105147 w 2400930"/>
                <a:gd name="connsiteY104" fmla="*/ 465644 h 2369199"/>
                <a:gd name="connsiteX105" fmla="*/ 129001 w 2400930"/>
                <a:gd name="connsiteY105" fmla="*/ 493474 h 2369199"/>
                <a:gd name="connsiteX106" fmla="*/ 132977 w 2400930"/>
                <a:gd name="connsiteY106" fmla="*/ 513352 h 2369199"/>
                <a:gd name="connsiteX107" fmla="*/ 140928 w 2400930"/>
                <a:gd name="connsiteY107" fmla="*/ 553109 h 2369199"/>
                <a:gd name="connsiteX108" fmla="*/ 144904 w 2400930"/>
                <a:gd name="connsiteY108" fmla="*/ 580938 h 2369199"/>
                <a:gd name="connsiteX109" fmla="*/ 140928 w 2400930"/>
                <a:gd name="connsiteY109" fmla="*/ 596841 h 2369199"/>
                <a:gd name="connsiteX110" fmla="*/ 101172 w 2400930"/>
                <a:gd name="connsiteY110" fmla="*/ 604792 h 2369199"/>
                <a:gd name="connsiteX111" fmla="*/ 73342 w 2400930"/>
                <a:gd name="connsiteY111" fmla="*/ 608768 h 2369199"/>
                <a:gd name="connsiteX112" fmla="*/ 45512 w 2400930"/>
                <a:gd name="connsiteY112" fmla="*/ 620695 h 2369199"/>
                <a:gd name="connsiteX113" fmla="*/ 33585 w 2400930"/>
                <a:gd name="connsiteY113" fmla="*/ 648524 h 2369199"/>
                <a:gd name="connsiteX114" fmla="*/ 61415 w 2400930"/>
                <a:gd name="connsiteY114" fmla="*/ 668403 h 2369199"/>
                <a:gd name="connsiteX115" fmla="*/ 97196 w 2400930"/>
                <a:gd name="connsiteY115" fmla="*/ 684305 h 2369199"/>
                <a:gd name="connsiteX116" fmla="*/ 113098 w 2400930"/>
                <a:gd name="connsiteY116" fmla="*/ 704183 h 2369199"/>
                <a:gd name="connsiteX117" fmla="*/ 121050 w 2400930"/>
                <a:gd name="connsiteY117" fmla="*/ 732013 h 2369199"/>
                <a:gd name="connsiteX118" fmla="*/ 129001 w 2400930"/>
                <a:gd name="connsiteY118" fmla="*/ 771770 h 2369199"/>
                <a:gd name="connsiteX119" fmla="*/ 121050 w 2400930"/>
                <a:gd name="connsiteY119" fmla="*/ 799599 h 2369199"/>
                <a:gd name="connsiteX120" fmla="*/ 97196 w 2400930"/>
                <a:gd name="connsiteY120" fmla="*/ 807550 h 2369199"/>
                <a:gd name="connsiteX121" fmla="*/ 53464 w 2400930"/>
                <a:gd name="connsiteY121" fmla="*/ 807550 h 2369199"/>
                <a:gd name="connsiteX122" fmla="*/ 21658 w 2400930"/>
                <a:gd name="connsiteY122" fmla="*/ 827429 h 2369199"/>
                <a:gd name="connsiteX123" fmla="*/ 25634 w 2400930"/>
                <a:gd name="connsiteY123" fmla="*/ 859234 h 2369199"/>
                <a:gd name="connsiteX124" fmla="*/ 53464 w 2400930"/>
                <a:gd name="connsiteY124" fmla="*/ 867185 h 2369199"/>
                <a:gd name="connsiteX125" fmla="*/ 93220 w 2400930"/>
                <a:gd name="connsiteY125" fmla="*/ 887063 h 2369199"/>
                <a:gd name="connsiteX126" fmla="*/ 121050 w 2400930"/>
                <a:gd name="connsiteY126" fmla="*/ 914893 h 2369199"/>
                <a:gd name="connsiteX127" fmla="*/ 121050 w 2400930"/>
                <a:gd name="connsiteY127" fmla="*/ 942723 h 2369199"/>
                <a:gd name="connsiteX128" fmla="*/ 105147 w 2400930"/>
                <a:gd name="connsiteY128" fmla="*/ 974528 h 2369199"/>
                <a:gd name="connsiteX129" fmla="*/ 85269 w 2400930"/>
                <a:gd name="connsiteY129" fmla="*/ 1002357 h 2369199"/>
                <a:gd name="connsiteX130" fmla="*/ 61415 w 2400930"/>
                <a:gd name="connsiteY130" fmla="*/ 1018260 h 2369199"/>
                <a:gd name="connsiteX131" fmla="*/ 13707 w 2400930"/>
                <a:gd name="connsiteY131" fmla="*/ 1018260 h 2369199"/>
                <a:gd name="connsiteX132" fmla="*/ 1780 w 2400930"/>
                <a:gd name="connsiteY132" fmla="*/ 1061992 h 2369199"/>
                <a:gd name="connsiteX133" fmla="*/ 45512 w 2400930"/>
                <a:gd name="connsiteY133" fmla="*/ 1077895 h 2369199"/>
                <a:gd name="connsiteX134" fmla="*/ 89245 w 2400930"/>
                <a:gd name="connsiteY134" fmla="*/ 1085846 h 2369199"/>
                <a:gd name="connsiteX135" fmla="*/ 105147 w 2400930"/>
                <a:gd name="connsiteY135" fmla="*/ 1105724 h 2369199"/>
                <a:gd name="connsiteX136" fmla="*/ 121050 w 2400930"/>
                <a:gd name="connsiteY136" fmla="*/ 1137530 h 2369199"/>
                <a:gd name="connsiteX137" fmla="*/ 121050 w 2400930"/>
                <a:gd name="connsiteY137" fmla="*/ 1177286 h 2369199"/>
                <a:gd name="connsiteX138" fmla="*/ 97196 w 2400930"/>
                <a:gd name="connsiteY138" fmla="*/ 1189213 h 2369199"/>
                <a:gd name="connsiteX139" fmla="*/ 69366 w 2400930"/>
                <a:gd name="connsiteY139" fmla="*/ 1209091 h 2369199"/>
                <a:gd name="connsiteX140" fmla="*/ 69366 w 2400930"/>
                <a:gd name="connsiteY140" fmla="*/ 1236921 h 2369199"/>
                <a:gd name="connsiteX141" fmla="*/ 105147 w 2400930"/>
                <a:gd name="connsiteY141" fmla="*/ 1256799 h 2369199"/>
                <a:gd name="connsiteX142" fmla="*/ 160806 w 2400930"/>
                <a:gd name="connsiteY142" fmla="*/ 1264750 h 2369199"/>
                <a:gd name="connsiteX143" fmla="*/ 192612 w 2400930"/>
                <a:gd name="connsiteY143" fmla="*/ 1272702 h 2369199"/>
                <a:gd name="connsiteX144" fmla="*/ 228392 w 2400930"/>
                <a:gd name="connsiteY144" fmla="*/ 1272702 h 2369199"/>
                <a:gd name="connsiteX145" fmla="*/ 248271 w 2400930"/>
                <a:gd name="connsiteY145" fmla="*/ 1296556 h 2369199"/>
                <a:gd name="connsiteX146" fmla="*/ 236344 w 2400930"/>
                <a:gd name="connsiteY146" fmla="*/ 1316434 h 2369199"/>
                <a:gd name="connsiteX147" fmla="*/ 192612 w 2400930"/>
                <a:gd name="connsiteY147" fmla="*/ 1352215 h 2369199"/>
                <a:gd name="connsiteX148" fmla="*/ 176709 w 2400930"/>
                <a:gd name="connsiteY148" fmla="*/ 1384020 h 2369199"/>
                <a:gd name="connsiteX149" fmla="*/ 176709 w 2400930"/>
                <a:gd name="connsiteY149" fmla="*/ 1403898 h 2369199"/>
                <a:gd name="connsiteX150" fmla="*/ 200563 w 2400930"/>
                <a:gd name="connsiteY150" fmla="*/ 1423777 h 2369199"/>
                <a:gd name="connsiteX151" fmla="*/ 260198 w 2400930"/>
                <a:gd name="connsiteY151" fmla="*/ 1427752 h 2369199"/>
                <a:gd name="connsiteX152" fmla="*/ 299954 w 2400930"/>
                <a:gd name="connsiteY152" fmla="*/ 1419801 h 2369199"/>
                <a:gd name="connsiteX153" fmla="*/ 311881 w 2400930"/>
                <a:gd name="connsiteY153" fmla="*/ 1419801 h 2369199"/>
                <a:gd name="connsiteX154" fmla="*/ 343686 w 2400930"/>
                <a:gd name="connsiteY154" fmla="*/ 1439679 h 2369199"/>
                <a:gd name="connsiteX155" fmla="*/ 335735 w 2400930"/>
                <a:gd name="connsiteY155" fmla="*/ 1467509 h 2369199"/>
                <a:gd name="connsiteX156" fmla="*/ 299954 w 2400930"/>
                <a:gd name="connsiteY156" fmla="*/ 1479436 h 2369199"/>
                <a:gd name="connsiteX157" fmla="*/ 288027 w 2400930"/>
                <a:gd name="connsiteY157" fmla="*/ 1519192 h 2369199"/>
                <a:gd name="connsiteX158" fmla="*/ 288027 w 2400930"/>
                <a:gd name="connsiteY158" fmla="*/ 1543046 h 2369199"/>
                <a:gd name="connsiteX159" fmla="*/ 303930 w 2400930"/>
                <a:gd name="connsiteY159" fmla="*/ 1566900 h 2369199"/>
                <a:gd name="connsiteX160" fmla="*/ 339711 w 2400930"/>
                <a:gd name="connsiteY160" fmla="*/ 1582803 h 2369199"/>
                <a:gd name="connsiteX161" fmla="*/ 379467 w 2400930"/>
                <a:gd name="connsiteY161" fmla="*/ 1582803 h 2369199"/>
                <a:gd name="connsiteX162" fmla="*/ 395370 w 2400930"/>
                <a:gd name="connsiteY162" fmla="*/ 1578827 h 2369199"/>
                <a:gd name="connsiteX163" fmla="*/ 435126 w 2400930"/>
                <a:gd name="connsiteY163" fmla="*/ 1582803 h 2369199"/>
                <a:gd name="connsiteX164" fmla="*/ 451029 w 2400930"/>
                <a:gd name="connsiteY164" fmla="*/ 1610632 h 2369199"/>
                <a:gd name="connsiteX165" fmla="*/ 419224 w 2400930"/>
                <a:gd name="connsiteY165" fmla="*/ 1654364 h 2369199"/>
                <a:gd name="connsiteX166" fmla="*/ 391394 w 2400930"/>
                <a:gd name="connsiteY166" fmla="*/ 1682194 h 2369199"/>
                <a:gd name="connsiteX167" fmla="*/ 379467 w 2400930"/>
                <a:gd name="connsiteY167" fmla="*/ 1713999 h 2369199"/>
                <a:gd name="connsiteX168" fmla="*/ 387418 w 2400930"/>
                <a:gd name="connsiteY168" fmla="*/ 1725926 h 2369199"/>
                <a:gd name="connsiteX169" fmla="*/ 415248 w 2400930"/>
                <a:gd name="connsiteY169" fmla="*/ 1741829 h 2369199"/>
                <a:gd name="connsiteX170" fmla="*/ 447053 w 2400930"/>
                <a:gd name="connsiteY170" fmla="*/ 1753756 h 2369199"/>
                <a:gd name="connsiteX171" fmla="*/ 462956 w 2400930"/>
                <a:gd name="connsiteY171" fmla="*/ 1773634 h 2369199"/>
                <a:gd name="connsiteX172" fmla="*/ 490785 w 2400930"/>
                <a:gd name="connsiteY172" fmla="*/ 1793512 h 2369199"/>
                <a:gd name="connsiteX173" fmla="*/ 530542 w 2400930"/>
                <a:gd name="connsiteY173" fmla="*/ 1801463 h 2369199"/>
                <a:gd name="connsiteX174" fmla="*/ 550420 w 2400930"/>
                <a:gd name="connsiteY174" fmla="*/ 1805439 h 2369199"/>
                <a:gd name="connsiteX175" fmla="*/ 558372 w 2400930"/>
                <a:gd name="connsiteY175" fmla="*/ 1841220 h 2369199"/>
                <a:gd name="connsiteX176" fmla="*/ 562347 w 2400930"/>
                <a:gd name="connsiteY176" fmla="*/ 1873025 h 2369199"/>
                <a:gd name="connsiteX177" fmla="*/ 574274 w 2400930"/>
                <a:gd name="connsiteY177" fmla="*/ 1904830 h 2369199"/>
                <a:gd name="connsiteX178" fmla="*/ 578250 w 2400930"/>
                <a:gd name="connsiteY178" fmla="*/ 1920733 h 2369199"/>
                <a:gd name="connsiteX179" fmla="*/ 602104 w 2400930"/>
                <a:gd name="connsiteY179" fmla="*/ 1920733 h 2369199"/>
                <a:gd name="connsiteX180" fmla="*/ 618006 w 2400930"/>
                <a:gd name="connsiteY180" fmla="*/ 1908806 h 2369199"/>
                <a:gd name="connsiteX181" fmla="*/ 649812 w 2400930"/>
                <a:gd name="connsiteY181" fmla="*/ 1916757 h 2369199"/>
                <a:gd name="connsiteX182" fmla="*/ 717398 w 2400930"/>
                <a:gd name="connsiteY182" fmla="*/ 1932660 h 2369199"/>
                <a:gd name="connsiteX183" fmla="*/ 773057 w 2400930"/>
                <a:gd name="connsiteY183" fmla="*/ 1980368 h 2369199"/>
                <a:gd name="connsiteX184" fmla="*/ 812813 w 2400930"/>
                <a:gd name="connsiteY184" fmla="*/ 2020124 h 2369199"/>
                <a:gd name="connsiteX185" fmla="*/ 848594 w 2400930"/>
                <a:gd name="connsiteY185" fmla="*/ 2115540 h 2369199"/>
                <a:gd name="connsiteX186" fmla="*/ 848594 w 2400930"/>
                <a:gd name="connsiteY186" fmla="*/ 2155297 h 2369199"/>
                <a:gd name="connsiteX187" fmla="*/ 840643 w 2400930"/>
                <a:gd name="connsiteY187" fmla="*/ 2191077 h 2369199"/>
                <a:gd name="connsiteX188" fmla="*/ 848594 w 2400930"/>
                <a:gd name="connsiteY188" fmla="*/ 2214931 h 2369199"/>
                <a:gd name="connsiteX189" fmla="*/ 868472 w 2400930"/>
                <a:gd name="connsiteY189" fmla="*/ 2262639 h 2369199"/>
                <a:gd name="connsiteX190" fmla="*/ 892326 w 2400930"/>
                <a:gd name="connsiteY190" fmla="*/ 2262639 h 2369199"/>
                <a:gd name="connsiteX191" fmla="*/ 920156 w 2400930"/>
                <a:gd name="connsiteY191" fmla="*/ 2258663 h 2369199"/>
                <a:gd name="connsiteX192" fmla="*/ 959912 w 2400930"/>
                <a:gd name="connsiteY192" fmla="*/ 2238785 h 2369199"/>
                <a:gd name="connsiteX193" fmla="*/ 983766 w 2400930"/>
                <a:gd name="connsiteY193" fmla="*/ 2195053 h 2369199"/>
                <a:gd name="connsiteX194" fmla="*/ 1071231 w 2400930"/>
                <a:gd name="connsiteY194" fmla="*/ 2135418 h 2369199"/>
                <a:gd name="connsiteX195" fmla="*/ 1095085 w 2400930"/>
                <a:gd name="connsiteY195" fmla="*/ 2099637 h 2369199"/>
                <a:gd name="connsiteX196" fmla="*/ 1138817 w 2400930"/>
                <a:gd name="connsiteY196" fmla="*/ 2059881 h 2369199"/>
                <a:gd name="connsiteX197" fmla="*/ 1194476 w 2400930"/>
                <a:gd name="connsiteY197" fmla="*/ 2051930 h 2369199"/>
                <a:gd name="connsiteX198" fmla="*/ 1266038 w 2400930"/>
                <a:gd name="connsiteY198" fmla="*/ 2055905 h 2369199"/>
                <a:gd name="connsiteX199" fmla="*/ 1357478 w 2400930"/>
                <a:gd name="connsiteY199" fmla="*/ 2079759 h 2369199"/>
                <a:gd name="connsiteX200" fmla="*/ 1425064 w 2400930"/>
                <a:gd name="connsiteY200" fmla="*/ 2091686 h 2369199"/>
                <a:gd name="connsiteX201" fmla="*/ 1500601 w 2400930"/>
                <a:gd name="connsiteY201" fmla="*/ 2099637 h 2369199"/>
                <a:gd name="connsiteX202" fmla="*/ 1548309 w 2400930"/>
                <a:gd name="connsiteY202" fmla="*/ 2103613 h 2369199"/>
                <a:gd name="connsiteX203" fmla="*/ 1599992 w 2400930"/>
                <a:gd name="connsiteY203" fmla="*/ 2103613 h 2369199"/>
                <a:gd name="connsiteX204" fmla="*/ 1663603 w 2400930"/>
                <a:gd name="connsiteY204" fmla="*/ 2135418 h 2369199"/>
                <a:gd name="connsiteX205" fmla="*/ 1703359 w 2400930"/>
                <a:gd name="connsiteY205" fmla="*/ 2183126 h 2369199"/>
                <a:gd name="connsiteX206" fmla="*/ 1747092 w 2400930"/>
                <a:gd name="connsiteY206" fmla="*/ 2242761 h 2369199"/>
                <a:gd name="connsiteX207" fmla="*/ 1846483 w 2400930"/>
                <a:gd name="connsiteY207" fmla="*/ 2366006 h 2369199"/>
                <a:gd name="connsiteX208" fmla="*/ 1786848 w 2400930"/>
                <a:gd name="connsiteY208" fmla="*/ 2099638 h 2369199"/>
                <a:gd name="connsiteX209" fmla="*/ 1834556 w 2400930"/>
                <a:gd name="connsiteY209" fmla="*/ 1936636 h 2369199"/>
                <a:gd name="connsiteX210" fmla="*/ 1982132 w 2400930"/>
                <a:gd name="connsiteY210" fmla="*/ 1927422 h 2369199"/>
                <a:gd name="connsiteX211" fmla="*/ 2112852 w 2400930"/>
                <a:gd name="connsiteY211" fmla="*/ 1920734 h 2369199"/>
                <a:gd name="connsiteX212" fmla="*/ 2186920 w 2400930"/>
                <a:gd name="connsiteY212" fmla="*/ 1898847 h 2369199"/>
                <a:gd name="connsiteX213" fmla="*/ 2299707 w 2400930"/>
                <a:gd name="connsiteY213" fmla="*/ 1873026 h 2369199"/>
                <a:gd name="connsiteX214" fmla="*/ 2394089 w 2400930"/>
                <a:gd name="connsiteY214" fmla="*/ 1822647 h 2369199"/>
                <a:gd name="connsiteX215" fmla="*/ 2386945 w 2400930"/>
                <a:gd name="connsiteY215" fmla="*/ 1770260 h 2369199"/>
                <a:gd name="connsiteX216" fmla="*/ 2284551 w 2400930"/>
                <a:gd name="connsiteY216" fmla="*/ 1779784 h 2369199"/>
                <a:gd name="connsiteX217" fmla="*/ 2319584 w 2400930"/>
                <a:gd name="connsiteY217" fmla="*/ 1721950 h 2369199"/>
                <a:gd name="connsiteX218" fmla="*/ 2365514 w 2400930"/>
                <a:gd name="connsiteY218" fmla="*/ 1705966 h 2369199"/>
                <a:gd name="connsiteX219" fmla="*/ 2394335 w 2400930"/>
                <a:gd name="connsiteY219" fmla="*/ 1648028 h 2369199"/>
                <a:gd name="connsiteX220" fmla="*/ 2291694 w 2400930"/>
                <a:gd name="connsiteY220" fmla="*/ 1658341 h 2369199"/>
                <a:gd name="connsiteX221" fmla="*/ 2232120 w 2400930"/>
                <a:gd name="connsiteY221" fmla="*/ 1678218 h 2369199"/>
                <a:gd name="connsiteX222" fmla="*/ 2134531 w 2400930"/>
                <a:gd name="connsiteY222" fmla="*/ 1684535 h 2369199"/>
                <a:gd name="connsiteX223" fmla="*/ 2053217 w 2400930"/>
                <a:gd name="connsiteY223" fmla="*/ 1662316 h 2369199"/>
                <a:gd name="connsiteX224" fmla="*/ 1941650 w 2400930"/>
                <a:gd name="connsiteY224" fmla="*/ 1563091 h 2369199"/>
                <a:gd name="connsiteX225" fmla="*/ 1846483 w 2400930"/>
                <a:gd name="connsiteY225" fmla="*/ 1459557 h 2369199"/>
                <a:gd name="connsiteX226" fmla="*/ 1794013 w 2400930"/>
                <a:gd name="connsiteY226" fmla="*/ 1394022 h 2369199"/>
                <a:gd name="connsiteX227" fmla="*/ 1747092 w 2400930"/>
                <a:gd name="connsiteY227" fmla="*/ 1312458 h 2369199"/>
                <a:gd name="connsiteX228" fmla="*/ 1705906 w 2400930"/>
                <a:gd name="connsiteY228" fmla="*/ 1203522 h 2369199"/>
                <a:gd name="connsiteX229" fmla="*/ 1641613 w 2400930"/>
                <a:gd name="connsiteY229" fmla="*/ 1127322 h 2369199"/>
                <a:gd name="connsiteX230" fmla="*/ 1563031 w 2400930"/>
                <a:gd name="connsiteY230" fmla="*/ 1101129 h 2369199"/>
                <a:gd name="connsiteX231" fmla="*/ 1487431 w 2400930"/>
                <a:gd name="connsiteY231" fmla="*/ 1192339 h 2369199"/>
                <a:gd name="connsiteX0" fmla="*/ 1504577 w 2400930"/>
                <a:gd name="connsiteY0" fmla="*/ 1193189 h 2369199"/>
                <a:gd name="connsiteX1" fmla="*/ 1440966 w 2400930"/>
                <a:gd name="connsiteY1" fmla="*/ 1197164 h 2369199"/>
                <a:gd name="connsiteX2" fmla="*/ 1377356 w 2400930"/>
                <a:gd name="connsiteY2" fmla="*/ 1209091 h 2369199"/>
                <a:gd name="connsiteX3" fmla="*/ 1325672 w 2400930"/>
                <a:gd name="connsiteY3" fmla="*/ 1181262 h 2369199"/>
                <a:gd name="connsiteX4" fmla="*/ 1321697 w 2400930"/>
                <a:gd name="connsiteY4" fmla="*/ 1121627 h 2369199"/>
                <a:gd name="connsiteX5" fmla="*/ 1357478 w 2400930"/>
                <a:gd name="connsiteY5" fmla="*/ 1073919 h 2369199"/>
                <a:gd name="connsiteX6" fmla="*/ 1401210 w 2400930"/>
                <a:gd name="connsiteY6" fmla="*/ 1042114 h 2369199"/>
                <a:gd name="connsiteX7" fmla="*/ 1433015 w 2400930"/>
                <a:gd name="connsiteY7" fmla="*/ 994406 h 2369199"/>
                <a:gd name="connsiteX8" fmla="*/ 1448918 w 2400930"/>
                <a:gd name="connsiteY8" fmla="*/ 930796 h 2369199"/>
                <a:gd name="connsiteX9" fmla="*/ 1448918 w 2400930"/>
                <a:gd name="connsiteY9" fmla="*/ 910917 h 2369199"/>
                <a:gd name="connsiteX10" fmla="*/ 1496625 w 2400930"/>
                <a:gd name="connsiteY10" fmla="*/ 898990 h 2369199"/>
                <a:gd name="connsiteX11" fmla="*/ 1576138 w 2400930"/>
                <a:gd name="connsiteY11" fmla="*/ 883088 h 2369199"/>
                <a:gd name="connsiteX12" fmla="*/ 1643725 w 2400930"/>
                <a:gd name="connsiteY12" fmla="*/ 851283 h 2369199"/>
                <a:gd name="connsiteX13" fmla="*/ 1699384 w 2400930"/>
                <a:gd name="connsiteY13" fmla="*/ 811526 h 2369199"/>
                <a:gd name="connsiteX14" fmla="*/ 1755043 w 2400930"/>
                <a:gd name="connsiteY14" fmla="*/ 728037 h 2369199"/>
                <a:gd name="connsiteX15" fmla="*/ 1766970 w 2400930"/>
                <a:gd name="connsiteY15" fmla="*/ 700208 h 2369199"/>
                <a:gd name="connsiteX16" fmla="*/ 1766970 w 2400930"/>
                <a:gd name="connsiteY16" fmla="*/ 656476 h 2369199"/>
                <a:gd name="connsiteX17" fmla="*/ 1735165 w 2400930"/>
                <a:gd name="connsiteY17" fmla="*/ 644549 h 2369199"/>
                <a:gd name="connsiteX18" fmla="*/ 1715286 w 2400930"/>
                <a:gd name="connsiteY18" fmla="*/ 636597 h 2369199"/>
                <a:gd name="connsiteX19" fmla="*/ 1703359 w 2400930"/>
                <a:gd name="connsiteY19" fmla="*/ 644549 h 2369199"/>
                <a:gd name="connsiteX20" fmla="*/ 1659627 w 2400930"/>
                <a:gd name="connsiteY20" fmla="*/ 680330 h 2369199"/>
                <a:gd name="connsiteX21" fmla="*/ 1619871 w 2400930"/>
                <a:gd name="connsiteY21" fmla="*/ 708159 h 2369199"/>
                <a:gd name="connsiteX22" fmla="*/ 1568187 w 2400930"/>
                <a:gd name="connsiteY22" fmla="*/ 716110 h 2369199"/>
                <a:gd name="connsiteX23" fmla="*/ 1524455 w 2400930"/>
                <a:gd name="connsiteY23" fmla="*/ 724062 h 2369199"/>
                <a:gd name="connsiteX24" fmla="*/ 1488674 w 2400930"/>
                <a:gd name="connsiteY24" fmla="*/ 724062 h 2369199"/>
                <a:gd name="connsiteX25" fmla="*/ 1452893 w 2400930"/>
                <a:gd name="connsiteY25" fmla="*/ 716110 h 2369199"/>
                <a:gd name="connsiteX26" fmla="*/ 1456869 w 2400930"/>
                <a:gd name="connsiteY26" fmla="*/ 684305 h 2369199"/>
                <a:gd name="connsiteX27" fmla="*/ 1472772 w 2400930"/>
                <a:gd name="connsiteY27" fmla="*/ 656476 h 2369199"/>
                <a:gd name="connsiteX28" fmla="*/ 1484698 w 2400930"/>
                <a:gd name="connsiteY28" fmla="*/ 624670 h 2369199"/>
                <a:gd name="connsiteX29" fmla="*/ 1484698 w 2400930"/>
                <a:gd name="connsiteY29" fmla="*/ 604792 h 2369199"/>
                <a:gd name="connsiteX30" fmla="*/ 1528431 w 2400930"/>
                <a:gd name="connsiteY30" fmla="*/ 561060 h 2369199"/>
                <a:gd name="connsiteX31" fmla="*/ 1544333 w 2400930"/>
                <a:gd name="connsiteY31" fmla="*/ 525279 h 2369199"/>
                <a:gd name="connsiteX32" fmla="*/ 1540358 w 2400930"/>
                <a:gd name="connsiteY32" fmla="*/ 465644 h 2369199"/>
                <a:gd name="connsiteX33" fmla="*/ 1508552 w 2400930"/>
                <a:gd name="connsiteY33" fmla="*/ 429863 h 2369199"/>
                <a:gd name="connsiteX34" fmla="*/ 1500601 w 2400930"/>
                <a:gd name="connsiteY34" fmla="*/ 406010 h 2369199"/>
                <a:gd name="connsiteX35" fmla="*/ 1508552 w 2400930"/>
                <a:gd name="connsiteY35" fmla="*/ 378180 h 2369199"/>
                <a:gd name="connsiteX36" fmla="*/ 1492650 w 2400930"/>
                <a:gd name="connsiteY36" fmla="*/ 346375 h 2369199"/>
                <a:gd name="connsiteX37" fmla="*/ 1444942 w 2400930"/>
                <a:gd name="connsiteY37" fmla="*/ 334448 h 2369199"/>
                <a:gd name="connsiteX38" fmla="*/ 1357478 w 2400930"/>
                <a:gd name="connsiteY38" fmla="*/ 342399 h 2369199"/>
                <a:gd name="connsiteX39" fmla="*/ 1309770 w 2400930"/>
                <a:gd name="connsiteY39" fmla="*/ 342399 h 2369199"/>
                <a:gd name="connsiteX40" fmla="*/ 1281940 w 2400930"/>
                <a:gd name="connsiteY40" fmla="*/ 342399 h 2369199"/>
                <a:gd name="connsiteX41" fmla="*/ 1214354 w 2400930"/>
                <a:gd name="connsiteY41" fmla="*/ 322521 h 2369199"/>
                <a:gd name="connsiteX42" fmla="*/ 1138817 w 2400930"/>
                <a:gd name="connsiteY42" fmla="*/ 274813 h 2369199"/>
                <a:gd name="connsiteX43" fmla="*/ 1055328 w 2400930"/>
                <a:gd name="connsiteY43" fmla="*/ 258910 h 2369199"/>
                <a:gd name="connsiteX44" fmla="*/ 991718 w 2400930"/>
                <a:gd name="connsiteY44" fmla="*/ 250959 h 2369199"/>
                <a:gd name="connsiteX45" fmla="*/ 936058 w 2400930"/>
                <a:gd name="connsiteY45" fmla="*/ 254935 h 2369199"/>
                <a:gd name="connsiteX46" fmla="*/ 896302 w 2400930"/>
                <a:gd name="connsiteY46" fmla="*/ 250959 h 2369199"/>
                <a:gd name="connsiteX47" fmla="*/ 880399 w 2400930"/>
                <a:gd name="connsiteY47" fmla="*/ 243008 h 2369199"/>
                <a:gd name="connsiteX48" fmla="*/ 852570 w 2400930"/>
                <a:gd name="connsiteY48" fmla="*/ 231081 h 2369199"/>
                <a:gd name="connsiteX49" fmla="*/ 848594 w 2400930"/>
                <a:gd name="connsiteY49" fmla="*/ 167470 h 2369199"/>
                <a:gd name="connsiteX50" fmla="*/ 844618 w 2400930"/>
                <a:gd name="connsiteY50" fmla="*/ 115787 h 2369199"/>
                <a:gd name="connsiteX51" fmla="*/ 844618 w 2400930"/>
                <a:gd name="connsiteY51" fmla="*/ 87957 h 2369199"/>
                <a:gd name="connsiteX52" fmla="*/ 844618 w 2400930"/>
                <a:gd name="connsiteY52" fmla="*/ 80006 h 2369199"/>
                <a:gd name="connsiteX53" fmla="*/ 816789 w 2400930"/>
                <a:gd name="connsiteY53" fmla="*/ 68079 h 2369199"/>
                <a:gd name="connsiteX54" fmla="*/ 804862 w 2400930"/>
                <a:gd name="connsiteY54" fmla="*/ 60128 h 2369199"/>
                <a:gd name="connsiteX55" fmla="*/ 788959 w 2400930"/>
                <a:gd name="connsiteY55" fmla="*/ 36274 h 2369199"/>
                <a:gd name="connsiteX56" fmla="*/ 777032 w 2400930"/>
                <a:gd name="connsiteY56" fmla="*/ 12420 h 2369199"/>
                <a:gd name="connsiteX57" fmla="*/ 741252 w 2400930"/>
                <a:gd name="connsiteY57" fmla="*/ 493 h 2369199"/>
                <a:gd name="connsiteX58" fmla="*/ 717398 w 2400930"/>
                <a:gd name="connsiteY58" fmla="*/ 28323 h 2369199"/>
                <a:gd name="connsiteX59" fmla="*/ 705471 w 2400930"/>
                <a:gd name="connsiteY59" fmla="*/ 68079 h 2369199"/>
                <a:gd name="connsiteX60" fmla="*/ 701495 w 2400930"/>
                <a:gd name="connsiteY60" fmla="*/ 107836 h 2369199"/>
                <a:gd name="connsiteX61" fmla="*/ 677641 w 2400930"/>
                <a:gd name="connsiteY61" fmla="*/ 131690 h 2369199"/>
                <a:gd name="connsiteX62" fmla="*/ 673665 w 2400930"/>
                <a:gd name="connsiteY62" fmla="*/ 139641 h 2369199"/>
                <a:gd name="connsiteX63" fmla="*/ 641860 w 2400930"/>
                <a:gd name="connsiteY63" fmla="*/ 139641 h 2369199"/>
                <a:gd name="connsiteX64" fmla="*/ 625958 w 2400930"/>
                <a:gd name="connsiteY64" fmla="*/ 99884 h 2369199"/>
                <a:gd name="connsiteX65" fmla="*/ 610055 w 2400930"/>
                <a:gd name="connsiteY65" fmla="*/ 64103 h 2369199"/>
                <a:gd name="connsiteX66" fmla="*/ 590177 w 2400930"/>
                <a:gd name="connsiteY66" fmla="*/ 52177 h 2369199"/>
                <a:gd name="connsiteX67" fmla="*/ 566323 w 2400930"/>
                <a:gd name="connsiteY67" fmla="*/ 40250 h 2369199"/>
                <a:gd name="connsiteX68" fmla="*/ 542469 w 2400930"/>
                <a:gd name="connsiteY68" fmla="*/ 40250 h 2369199"/>
                <a:gd name="connsiteX69" fmla="*/ 510664 w 2400930"/>
                <a:gd name="connsiteY69" fmla="*/ 60128 h 2369199"/>
                <a:gd name="connsiteX70" fmla="*/ 502712 w 2400930"/>
                <a:gd name="connsiteY70" fmla="*/ 64103 h 2369199"/>
                <a:gd name="connsiteX71" fmla="*/ 486810 w 2400930"/>
                <a:gd name="connsiteY71" fmla="*/ 83982 h 2369199"/>
                <a:gd name="connsiteX72" fmla="*/ 470907 w 2400930"/>
                <a:gd name="connsiteY72" fmla="*/ 80006 h 2369199"/>
                <a:gd name="connsiteX73" fmla="*/ 451029 w 2400930"/>
                <a:gd name="connsiteY73" fmla="*/ 80006 h 2369199"/>
                <a:gd name="connsiteX74" fmla="*/ 431151 w 2400930"/>
                <a:gd name="connsiteY74" fmla="*/ 107836 h 2369199"/>
                <a:gd name="connsiteX75" fmla="*/ 427175 w 2400930"/>
                <a:gd name="connsiteY75" fmla="*/ 155543 h 2369199"/>
                <a:gd name="connsiteX76" fmla="*/ 435126 w 2400930"/>
                <a:gd name="connsiteY76" fmla="*/ 191324 h 2369199"/>
                <a:gd name="connsiteX77" fmla="*/ 431151 w 2400930"/>
                <a:gd name="connsiteY77" fmla="*/ 215178 h 2369199"/>
                <a:gd name="connsiteX78" fmla="*/ 427175 w 2400930"/>
                <a:gd name="connsiteY78" fmla="*/ 227105 h 2369199"/>
                <a:gd name="connsiteX79" fmla="*/ 391394 w 2400930"/>
                <a:gd name="connsiteY79" fmla="*/ 223130 h 2369199"/>
                <a:gd name="connsiteX80" fmla="*/ 375492 w 2400930"/>
                <a:gd name="connsiteY80" fmla="*/ 191324 h 2369199"/>
                <a:gd name="connsiteX81" fmla="*/ 339711 w 2400930"/>
                <a:gd name="connsiteY81" fmla="*/ 135665 h 2369199"/>
                <a:gd name="connsiteX82" fmla="*/ 331759 w 2400930"/>
                <a:gd name="connsiteY82" fmla="*/ 107836 h 2369199"/>
                <a:gd name="connsiteX83" fmla="*/ 315857 w 2400930"/>
                <a:gd name="connsiteY83" fmla="*/ 60128 h 2369199"/>
                <a:gd name="connsiteX84" fmla="*/ 299954 w 2400930"/>
                <a:gd name="connsiteY84" fmla="*/ 20371 h 2369199"/>
                <a:gd name="connsiteX85" fmla="*/ 280076 w 2400930"/>
                <a:gd name="connsiteY85" fmla="*/ 16396 h 2369199"/>
                <a:gd name="connsiteX86" fmla="*/ 260198 w 2400930"/>
                <a:gd name="connsiteY86" fmla="*/ 32298 h 2369199"/>
                <a:gd name="connsiteX87" fmla="*/ 240319 w 2400930"/>
                <a:gd name="connsiteY87" fmla="*/ 72055 h 2369199"/>
                <a:gd name="connsiteX88" fmla="*/ 232368 w 2400930"/>
                <a:gd name="connsiteY88" fmla="*/ 103860 h 2369199"/>
                <a:gd name="connsiteX89" fmla="*/ 232368 w 2400930"/>
                <a:gd name="connsiteY89" fmla="*/ 127714 h 2369199"/>
                <a:gd name="connsiteX90" fmla="*/ 204538 w 2400930"/>
                <a:gd name="connsiteY90" fmla="*/ 127714 h 2369199"/>
                <a:gd name="connsiteX91" fmla="*/ 212490 w 2400930"/>
                <a:gd name="connsiteY91" fmla="*/ 171446 h 2369199"/>
                <a:gd name="connsiteX92" fmla="*/ 220441 w 2400930"/>
                <a:gd name="connsiteY92" fmla="*/ 223130 h 2369199"/>
                <a:gd name="connsiteX93" fmla="*/ 220441 w 2400930"/>
                <a:gd name="connsiteY93" fmla="*/ 262886 h 2369199"/>
                <a:gd name="connsiteX94" fmla="*/ 224417 w 2400930"/>
                <a:gd name="connsiteY94" fmla="*/ 306618 h 2369199"/>
                <a:gd name="connsiteX95" fmla="*/ 228392 w 2400930"/>
                <a:gd name="connsiteY95" fmla="*/ 342399 h 2369199"/>
                <a:gd name="connsiteX96" fmla="*/ 224417 w 2400930"/>
                <a:gd name="connsiteY96" fmla="*/ 382156 h 2369199"/>
                <a:gd name="connsiteX97" fmla="*/ 220441 w 2400930"/>
                <a:gd name="connsiteY97" fmla="*/ 406010 h 2369199"/>
                <a:gd name="connsiteX98" fmla="*/ 196587 w 2400930"/>
                <a:gd name="connsiteY98" fmla="*/ 409985 h 2369199"/>
                <a:gd name="connsiteX99" fmla="*/ 172733 w 2400930"/>
                <a:gd name="connsiteY99" fmla="*/ 409985 h 2369199"/>
                <a:gd name="connsiteX100" fmla="*/ 132977 w 2400930"/>
                <a:gd name="connsiteY100" fmla="*/ 394083 h 2369199"/>
                <a:gd name="connsiteX101" fmla="*/ 117074 w 2400930"/>
                <a:gd name="connsiteY101" fmla="*/ 394083 h 2369199"/>
                <a:gd name="connsiteX102" fmla="*/ 97196 w 2400930"/>
                <a:gd name="connsiteY102" fmla="*/ 413961 h 2369199"/>
                <a:gd name="connsiteX103" fmla="*/ 97196 w 2400930"/>
                <a:gd name="connsiteY103" fmla="*/ 429863 h 2369199"/>
                <a:gd name="connsiteX104" fmla="*/ 105147 w 2400930"/>
                <a:gd name="connsiteY104" fmla="*/ 465644 h 2369199"/>
                <a:gd name="connsiteX105" fmla="*/ 129001 w 2400930"/>
                <a:gd name="connsiteY105" fmla="*/ 493474 h 2369199"/>
                <a:gd name="connsiteX106" fmla="*/ 132977 w 2400930"/>
                <a:gd name="connsiteY106" fmla="*/ 513352 h 2369199"/>
                <a:gd name="connsiteX107" fmla="*/ 140928 w 2400930"/>
                <a:gd name="connsiteY107" fmla="*/ 553109 h 2369199"/>
                <a:gd name="connsiteX108" fmla="*/ 144904 w 2400930"/>
                <a:gd name="connsiteY108" fmla="*/ 580938 h 2369199"/>
                <a:gd name="connsiteX109" fmla="*/ 140928 w 2400930"/>
                <a:gd name="connsiteY109" fmla="*/ 596841 h 2369199"/>
                <a:gd name="connsiteX110" fmla="*/ 101172 w 2400930"/>
                <a:gd name="connsiteY110" fmla="*/ 604792 h 2369199"/>
                <a:gd name="connsiteX111" fmla="*/ 73342 w 2400930"/>
                <a:gd name="connsiteY111" fmla="*/ 608768 h 2369199"/>
                <a:gd name="connsiteX112" fmla="*/ 45512 w 2400930"/>
                <a:gd name="connsiteY112" fmla="*/ 620695 h 2369199"/>
                <a:gd name="connsiteX113" fmla="*/ 33585 w 2400930"/>
                <a:gd name="connsiteY113" fmla="*/ 648524 h 2369199"/>
                <a:gd name="connsiteX114" fmla="*/ 61415 w 2400930"/>
                <a:gd name="connsiteY114" fmla="*/ 668403 h 2369199"/>
                <a:gd name="connsiteX115" fmla="*/ 97196 w 2400930"/>
                <a:gd name="connsiteY115" fmla="*/ 684305 h 2369199"/>
                <a:gd name="connsiteX116" fmla="*/ 113098 w 2400930"/>
                <a:gd name="connsiteY116" fmla="*/ 704183 h 2369199"/>
                <a:gd name="connsiteX117" fmla="*/ 121050 w 2400930"/>
                <a:gd name="connsiteY117" fmla="*/ 732013 h 2369199"/>
                <a:gd name="connsiteX118" fmla="*/ 129001 w 2400930"/>
                <a:gd name="connsiteY118" fmla="*/ 771770 h 2369199"/>
                <a:gd name="connsiteX119" fmla="*/ 121050 w 2400930"/>
                <a:gd name="connsiteY119" fmla="*/ 799599 h 2369199"/>
                <a:gd name="connsiteX120" fmla="*/ 97196 w 2400930"/>
                <a:gd name="connsiteY120" fmla="*/ 807550 h 2369199"/>
                <a:gd name="connsiteX121" fmla="*/ 53464 w 2400930"/>
                <a:gd name="connsiteY121" fmla="*/ 807550 h 2369199"/>
                <a:gd name="connsiteX122" fmla="*/ 21658 w 2400930"/>
                <a:gd name="connsiteY122" fmla="*/ 827429 h 2369199"/>
                <a:gd name="connsiteX123" fmla="*/ 25634 w 2400930"/>
                <a:gd name="connsiteY123" fmla="*/ 859234 h 2369199"/>
                <a:gd name="connsiteX124" fmla="*/ 53464 w 2400930"/>
                <a:gd name="connsiteY124" fmla="*/ 867185 h 2369199"/>
                <a:gd name="connsiteX125" fmla="*/ 93220 w 2400930"/>
                <a:gd name="connsiteY125" fmla="*/ 887063 h 2369199"/>
                <a:gd name="connsiteX126" fmla="*/ 121050 w 2400930"/>
                <a:gd name="connsiteY126" fmla="*/ 914893 h 2369199"/>
                <a:gd name="connsiteX127" fmla="*/ 121050 w 2400930"/>
                <a:gd name="connsiteY127" fmla="*/ 942723 h 2369199"/>
                <a:gd name="connsiteX128" fmla="*/ 105147 w 2400930"/>
                <a:gd name="connsiteY128" fmla="*/ 974528 h 2369199"/>
                <a:gd name="connsiteX129" fmla="*/ 85269 w 2400930"/>
                <a:gd name="connsiteY129" fmla="*/ 1002357 h 2369199"/>
                <a:gd name="connsiteX130" fmla="*/ 61415 w 2400930"/>
                <a:gd name="connsiteY130" fmla="*/ 1018260 h 2369199"/>
                <a:gd name="connsiteX131" fmla="*/ 13707 w 2400930"/>
                <a:gd name="connsiteY131" fmla="*/ 1018260 h 2369199"/>
                <a:gd name="connsiteX132" fmla="*/ 1780 w 2400930"/>
                <a:gd name="connsiteY132" fmla="*/ 1061992 h 2369199"/>
                <a:gd name="connsiteX133" fmla="*/ 45512 w 2400930"/>
                <a:gd name="connsiteY133" fmla="*/ 1077895 h 2369199"/>
                <a:gd name="connsiteX134" fmla="*/ 89245 w 2400930"/>
                <a:gd name="connsiteY134" fmla="*/ 1085846 h 2369199"/>
                <a:gd name="connsiteX135" fmla="*/ 105147 w 2400930"/>
                <a:gd name="connsiteY135" fmla="*/ 1105724 h 2369199"/>
                <a:gd name="connsiteX136" fmla="*/ 121050 w 2400930"/>
                <a:gd name="connsiteY136" fmla="*/ 1137530 h 2369199"/>
                <a:gd name="connsiteX137" fmla="*/ 121050 w 2400930"/>
                <a:gd name="connsiteY137" fmla="*/ 1177286 h 2369199"/>
                <a:gd name="connsiteX138" fmla="*/ 97196 w 2400930"/>
                <a:gd name="connsiteY138" fmla="*/ 1189213 h 2369199"/>
                <a:gd name="connsiteX139" fmla="*/ 69366 w 2400930"/>
                <a:gd name="connsiteY139" fmla="*/ 1209091 h 2369199"/>
                <a:gd name="connsiteX140" fmla="*/ 69366 w 2400930"/>
                <a:gd name="connsiteY140" fmla="*/ 1236921 h 2369199"/>
                <a:gd name="connsiteX141" fmla="*/ 105147 w 2400930"/>
                <a:gd name="connsiteY141" fmla="*/ 1256799 h 2369199"/>
                <a:gd name="connsiteX142" fmla="*/ 160806 w 2400930"/>
                <a:gd name="connsiteY142" fmla="*/ 1264750 h 2369199"/>
                <a:gd name="connsiteX143" fmla="*/ 192612 w 2400930"/>
                <a:gd name="connsiteY143" fmla="*/ 1272702 h 2369199"/>
                <a:gd name="connsiteX144" fmla="*/ 228392 w 2400930"/>
                <a:gd name="connsiteY144" fmla="*/ 1272702 h 2369199"/>
                <a:gd name="connsiteX145" fmla="*/ 248271 w 2400930"/>
                <a:gd name="connsiteY145" fmla="*/ 1296556 h 2369199"/>
                <a:gd name="connsiteX146" fmla="*/ 236344 w 2400930"/>
                <a:gd name="connsiteY146" fmla="*/ 1316434 h 2369199"/>
                <a:gd name="connsiteX147" fmla="*/ 192612 w 2400930"/>
                <a:gd name="connsiteY147" fmla="*/ 1352215 h 2369199"/>
                <a:gd name="connsiteX148" fmla="*/ 176709 w 2400930"/>
                <a:gd name="connsiteY148" fmla="*/ 1384020 h 2369199"/>
                <a:gd name="connsiteX149" fmla="*/ 176709 w 2400930"/>
                <a:gd name="connsiteY149" fmla="*/ 1403898 h 2369199"/>
                <a:gd name="connsiteX150" fmla="*/ 200563 w 2400930"/>
                <a:gd name="connsiteY150" fmla="*/ 1423777 h 2369199"/>
                <a:gd name="connsiteX151" fmla="*/ 260198 w 2400930"/>
                <a:gd name="connsiteY151" fmla="*/ 1427752 h 2369199"/>
                <a:gd name="connsiteX152" fmla="*/ 299954 w 2400930"/>
                <a:gd name="connsiteY152" fmla="*/ 1419801 h 2369199"/>
                <a:gd name="connsiteX153" fmla="*/ 311881 w 2400930"/>
                <a:gd name="connsiteY153" fmla="*/ 1419801 h 2369199"/>
                <a:gd name="connsiteX154" fmla="*/ 343686 w 2400930"/>
                <a:gd name="connsiteY154" fmla="*/ 1439679 h 2369199"/>
                <a:gd name="connsiteX155" fmla="*/ 335735 w 2400930"/>
                <a:gd name="connsiteY155" fmla="*/ 1467509 h 2369199"/>
                <a:gd name="connsiteX156" fmla="*/ 299954 w 2400930"/>
                <a:gd name="connsiteY156" fmla="*/ 1479436 h 2369199"/>
                <a:gd name="connsiteX157" fmla="*/ 288027 w 2400930"/>
                <a:gd name="connsiteY157" fmla="*/ 1519192 h 2369199"/>
                <a:gd name="connsiteX158" fmla="*/ 288027 w 2400930"/>
                <a:gd name="connsiteY158" fmla="*/ 1543046 h 2369199"/>
                <a:gd name="connsiteX159" fmla="*/ 303930 w 2400930"/>
                <a:gd name="connsiteY159" fmla="*/ 1566900 h 2369199"/>
                <a:gd name="connsiteX160" fmla="*/ 339711 w 2400930"/>
                <a:gd name="connsiteY160" fmla="*/ 1582803 h 2369199"/>
                <a:gd name="connsiteX161" fmla="*/ 379467 w 2400930"/>
                <a:gd name="connsiteY161" fmla="*/ 1582803 h 2369199"/>
                <a:gd name="connsiteX162" fmla="*/ 395370 w 2400930"/>
                <a:gd name="connsiteY162" fmla="*/ 1578827 h 2369199"/>
                <a:gd name="connsiteX163" fmla="*/ 435126 w 2400930"/>
                <a:gd name="connsiteY163" fmla="*/ 1582803 h 2369199"/>
                <a:gd name="connsiteX164" fmla="*/ 451029 w 2400930"/>
                <a:gd name="connsiteY164" fmla="*/ 1610632 h 2369199"/>
                <a:gd name="connsiteX165" fmla="*/ 419224 w 2400930"/>
                <a:gd name="connsiteY165" fmla="*/ 1654364 h 2369199"/>
                <a:gd name="connsiteX166" fmla="*/ 391394 w 2400930"/>
                <a:gd name="connsiteY166" fmla="*/ 1682194 h 2369199"/>
                <a:gd name="connsiteX167" fmla="*/ 379467 w 2400930"/>
                <a:gd name="connsiteY167" fmla="*/ 1713999 h 2369199"/>
                <a:gd name="connsiteX168" fmla="*/ 387418 w 2400930"/>
                <a:gd name="connsiteY168" fmla="*/ 1725926 h 2369199"/>
                <a:gd name="connsiteX169" fmla="*/ 415248 w 2400930"/>
                <a:gd name="connsiteY169" fmla="*/ 1741829 h 2369199"/>
                <a:gd name="connsiteX170" fmla="*/ 447053 w 2400930"/>
                <a:gd name="connsiteY170" fmla="*/ 1753756 h 2369199"/>
                <a:gd name="connsiteX171" fmla="*/ 462956 w 2400930"/>
                <a:gd name="connsiteY171" fmla="*/ 1773634 h 2369199"/>
                <a:gd name="connsiteX172" fmla="*/ 490785 w 2400930"/>
                <a:gd name="connsiteY172" fmla="*/ 1793512 h 2369199"/>
                <a:gd name="connsiteX173" fmla="*/ 530542 w 2400930"/>
                <a:gd name="connsiteY173" fmla="*/ 1801463 h 2369199"/>
                <a:gd name="connsiteX174" fmla="*/ 550420 w 2400930"/>
                <a:gd name="connsiteY174" fmla="*/ 1805439 h 2369199"/>
                <a:gd name="connsiteX175" fmla="*/ 558372 w 2400930"/>
                <a:gd name="connsiteY175" fmla="*/ 1841220 h 2369199"/>
                <a:gd name="connsiteX176" fmla="*/ 562347 w 2400930"/>
                <a:gd name="connsiteY176" fmla="*/ 1873025 h 2369199"/>
                <a:gd name="connsiteX177" fmla="*/ 574274 w 2400930"/>
                <a:gd name="connsiteY177" fmla="*/ 1904830 h 2369199"/>
                <a:gd name="connsiteX178" fmla="*/ 578250 w 2400930"/>
                <a:gd name="connsiteY178" fmla="*/ 1920733 h 2369199"/>
                <a:gd name="connsiteX179" fmla="*/ 602104 w 2400930"/>
                <a:gd name="connsiteY179" fmla="*/ 1920733 h 2369199"/>
                <a:gd name="connsiteX180" fmla="*/ 618006 w 2400930"/>
                <a:gd name="connsiteY180" fmla="*/ 1908806 h 2369199"/>
                <a:gd name="connsiteX181" fmla="*/ 649812 w 2400930"/>
                <a:gd name="connsiteY181" fmla="*/ 1916757 h 2369199"/>
                <a:gd name="connsiteX182" fmla="*/ 717398 w 2400930"/>
                <a:gd name="connsiteY182" fmla="*/ 1932660 h 2369199"/>
                <a:gd name="connsiteX183" fmla="*/ 773057 w 2400930"/>
                <a:gd name="connsiteY183" fmla="*/ 1980368 h 2369199"/>
                <a:gd name="connsiteX184" fmla="*/ 812813 w 2400930"/>
                <a:gd name="connsiteY184" fmla="*/ 2020124 h 2369199"/>
                <a:gd name="connsiteX185" fmla="*/ 848594 w 2400930"/>
                <a:gd name="connsiteY185" fmla="*/ 2115540 h 2369199"/>
                <a:gd name="connsiteX186" fmla="*/ 848594 w 2400930"/>
                <a:gd name="connsiteY186" fmla="*/ 2155297 h 2369199"/>
                <a:gd name="connsiteX187" fmla="*/ 840643 w 2400930"/>
                <a:gd name="connsiteY187" fmla="*/ 2191077 h 2369199"/>
                <a:gd name="connsiteX188" fmla="*/ 848594 w 2400930"/>
                <a:gd name="connsiteY188" fmla="*/ 2214931 h 2369199"/>
                <a:gd name="connsiteX189" fmla="*/ 868472 w 2400930"/>
                <a:gd name="connsiteY189" fmla="*/ 2262639 h 2369199"/>
                <a:gd name="connsiteX190" fmla="*/ 892326 w 2400930"/>
                <a:gd name="connsiteY190" fmla="*/ 2262639 h 2369199"/>
                <a:gd name="connsiteX191" fmla="*/ 920156 w 2400930"/>
                <a:gd name="connsiteY191" fmla="*/ 2258663 h 2369199"/>
                <a:gd name="connsiteX192" fmla="*/ 959912 w 2400930"/>
                <a:gd name="connsiteY192" fmla="*/ 2238785 h 2369199"/>
                <a:gd name="connsiteX193" fmla="*/ 983766 w 2400930"/>
                <a:gd name="connsiteY193" fmla="*/ 2195053 h 2369199"/>
                <a:gd name="connsiteX194" fmla="*/ 1071231 w 2400930"/>
                <a:gd name="connsiteY194" fmla="*/ 2135418 h 2369199"/>
                <a:gd name="connsiteX195" fmla="*/ 1095085 w 2400930"/>
                <a:gd name="connsiteY195" fmla="*/ 2099637 h 2369199"/>
                <a:gd name="connsiteX196" fmla="*/ 1138817 w 2400930"/>
                <a:gd name="connsiteY196" fmla="*/ 2059881 h 2369199"/>
                <a:gd name="connsiteX197" fmla="*/ 1194476 w 2400930"/>
                <a:gd name="connsiteY197" fmla="*/ 2051930 h 2369199"/>
                <a:gd name="connsiteX198" fmla="*/ 1266038 w 2400930"/>
                <a:gd name="connsiteY198" fmla="*/ 2055905 h 2369199"/>
                <a:gd name="connsiteX199" fmla="*/ 1357478 w 2400930"/>
                <a:gd name="connsiteY199" fmla="*/ 2079759 h 2369199"/>
                <a:gd name="connsiteX200" fmla="*/ 1425064 w 2400930"/>
                <a:gd name="connsiteY200" fmla="*/ 2091686 h 2369199"/>
                <a:gd name="connsiteX201" fmla="*/ 1500601 w 2400930"/>
                <a:gd name="connsiteY201" fmla="*/ 2099637 h 2369199"/>
                <a:gd name="connsiteX202" fmla="*/ 1548309 w 2400930"/>
                <a:gd name="connsiteY202" fmla="*/ 2103613 h 2369199"/>
                <a:gd name="connsiteX203" fmla="*/ 1599992 w 2400930"/>
                <a:gd name="connsiteY203" fmla="*/ 2103613 h 2369199"/>
                <a:gd name="connsiteX204" fmla="*/ 1663603 w 2400930"/>
                <a:gd name="connsiteY204" fmla="*/ 2135418 h 2369199"/>
                <a:gd name="connsiteX205" fmla="*/ 1703359 w 2400930"/>
                <a:gd name="connsiteY205" fmla="*/ 2183126 h 2369199"/>
                <a:gd name="connsiteX206" fmla="*/ 1747092 w 2400930"/>
                <a:gd name="connsiteY206" fmla="*/ 2242761 h 2369199"/>
                <a:gd name="connsiteX207" fmla="*/ 1846483 w 2400930"/>
                <a:gd name="connsiteY207" fmla="*/ 2366006 h 2369199"/>
                <a:gd name="connsiteX208" fmla="*/ 1786848 w 2400930"/>
                <a:gd name="connsiteY208" fmla="*/ 2099638 h 2369199"/>
                <a:gd name="connsiteX209" fmla="*/ 1834556 w 2400930"/>
                <a:gd name="connsiteY209" fmla="*/ 1936636 h 2369199"/>
                <a:gd name="connsiteX210" fmla="*/ 1982132 w 2400930"/>
                <a:gd name="connsiteY210" fmla="*/ 1927422 h 2369199"/>
                <a:gd name="connsiteX211" fmla="*/ 2112852 w 2400930"/>
                <a:gd name="connsiteY211" fmla="*/ 1920734 h 2369199"/>
                <a:gd name="connsiteX212" fmla="*/ 2186920 w 2400930"/>
                <a:gd name="connsiteY212" fmla="*/ 1898847 h 2369199"/>
                <a:gd name="connsiteX213" fmla="*/ 2299707 w 2400930"/>
                <a:gd name="connsiteY213" fmla="*/ 1873026 h 2369199"/>
                <a:gd name="connsiteX214" fmla="*/ 2394089 w 2400930"/>
                <a:gd name="connsiteY214" fmla="*/ 1822647 h 2369199"/>
                <a:gd name="connsiteX215" fmla="*/ 2386945 w 2400930"/>
                <a:gd name="connsiteY215" fmla="*/ 1770260 h 2369199"/>
                <a:gd name="connsiteX216" fmla="*/ 2284551 w 2400930"/>
                <a:gd name="connsiteY216" fmla="*/ 1779784 h 2369199"/>
                <a:gd name="connsiteX217" fmla="*/ 2267882 w 2400930"/>
                <a:gd name="connsiteY217" fmla="*/ 1741685 h 2369199"/>
                <a:gd name="connsiteX218" fmla="*/ 2319584 w 2400930"/>
                <a:gd name="connsiteY218" fmla="*/ 1721950 h 2369199"/>
                <a:gd name="connsiteX219" fmla="*/ 2365514 w 2400930"/>
                <a:gd name="connsiteY219" fmla="*/ 1705966 h 2369199"/>
                <a:gd name="connsiteX220" fmla="*/ 2394335 w 2400930"/>
                <a:gd name="connsiteY220" fmla="*/ 1648028 h 2369199"/>
                <a:gd name="connsiteX221" fmla="*/ 2291694 w 2400930"/>
                <a:gd name="connsiteY221" fmla="*/ 1658341 h 2369199"/>
                <a:gd name="connsiteX222" fmla="*/ 2232120 w 2400930"/>
                <a:gd name="connsiteY222" fmla="*/ 1678218 h 2369199"/>
                <a:gd name="connsiteX223" fmla="*/ 2134531 w 2400930"/>
                <a:gd name="connsiteY223" fmla="*/ 1684535 h 2369199"/>
                <a:gd name="connsiteX224" fmla="*/ 2053217 w 2400930"/>
                <a:gd name="connsiteY224" fmla="*/ 1662316 h 2369199"/>
                <a:gd name="connsiteX225" fmla="*/ 1941650 w 2400930"/>
                <a:gd name="connsiteY225" fmla="*/ 1563091 h 2369199"/>
                <a:gd name="connsiteX226" fmla="*/ 1846483 w 2400930"/>
                <a:gd name="connsiteY226" fmla="*/ 1459557 h 2369199"/>
                <a:gd name="connsiteX227" fmla="*/ 1794013 w 2400930"/>
                <a:gd name="connsiteY227" fmla="*/ 1394022 h 2369199"/>
                <a:gd name="connsiteX228" fmla="*/ 1747092 w 2400930"/>
                <a:gd name="connsiteY228" fmla="*/ 1312458 h 2369199"/>
                <a:gd name="connsiteX229" fmla="*/ 1705906 w 2400930"/>
                <a:gd name="connsiteY229" fmla="*/ 1203522 h 2369199"/>
                <a:gd name="connsiteX230" fmla="*/ 1641613 w 2400930"/>
                <a:gd name="connsiteY230" fmla="*/ 1127322 h 2369199"/>
                <a:gd name="connsiteX231" fmla="*/ 1563031 w 2400930"/>
                <a:gd name="connsiteY231" fmla="*/ 1101129 h 2369199"/>
                <a:gd name="connsiteX232" fmla="*/ 1487431 w 2400930"/>
                <a:gd name="connsiteY232" fmla="*/ 1192339 h 2369199"/>
                <a:gd name="connsiteX0" fmla="*/ 1504577 w 2400930"/>
                <a:gd name="connsiteY0" fmla="*/ 1193189 h 2369199"/>
                <a:gd name="connsiteX1" fmla="*/ 1440966 w 2400930"/>
                <a:gd name="connsiteY1" fmla="*/ 1197164 h 2369199"/>
                <a:gd name="connsiteX2" fmla="*/ 1377356 w 2400930"/>
                <a:gd name="connsiteY2" fmla="*/ 1209091 h 2369199"/>
                <a:gd name="connsiteX3" fmla="*/ 1325672 w 2400930"/>
                <a:gd name="connsiteY3" fmla="*/ 1181262 h 2369199"/>
                <a:gd name="connsiteX4" fmla="*/ 1321697 w 2400930"/>
                <a:gd name="connsiteY4" fmla="*/ 1121627 h 2369199"/>
                <a:gd name="connsiteX5" fmla="*/ 1357478 w 2400930"/>
                <a:gd name="connsiteY5" fmla="*/ 1073919 h 2369199"/>
                <a:gd name="connsiteX6" fmla="*/ 1401210 w 2400930"/>
                <a:gd name="connsiteY6" fmla="*/ 1042114 h 2369199"/>
                <a:gd name="connsiteX7" fmla="*/ 1433015 w 2400930"/>
                <a:gd name="connsiteY7" fmla="*/ 994406 h 2369199"/>
                <a:gd name="connsiteX8" fmla="*/ 1448918 w 2400930"/>
                <a:gd name="connsiteY8" fmla="*/ 930796 h 2369199"/>
                <a:gd name="connsiteX9" fmla="*/ 1448918 w 2400930"/>
                <a:gd name="connsiteY9" fmla="*/ 910917 h 2369199"/>
                <a:gd name="connsiteX10" fmla="*/ 1496625 w 2400930"/>
                <a:gd name="connsiteY10" fmla="*/ 898990 h 2369199"/>
                <a:gd name="connsiteX11" fmla="*/ 1576138 w 2400930"/>
                <a:gd name="connsiteY11" fmla="*/ 883088 h 2369199"/>
                <a:gd name="connsiteX12" fmla="*/ 1643725 w 2400930"/>
                <a:gd name="connsiteY12" fmla="*/ 851283 h 2369199"/>
                <a:gd name="connsiteX13" fmla="*/ 1699384 w 2400930"/>
                <a:gd name="connsiteY13" fmla="*/ 811526 h 2369199"/>
                <a:gd name="connsiteX14" fmla="*/ 1755043 w 2400930"/>
                <a:gd name="connsiteY14" fmla="*/ 728037 h 2369199"/>
                <a:gd name="connsiteX15" fmla="*/ 1766970 w 2400930"/>
                <a:gd name="connsiteY15" fmla="*/ 700208 h 2369199"/>
                <a:gd name="connsiteX16" fmla="*/ 1766970 w 2400930"/>
                <a:gd name="connsiteY16" fmla="*/ 656476 h 2369199"/>
                <a:gd name="connsiteX17" fmla="*/ 1735165 w 2400930"/>
                <a:gd name="connsiteY17" fmla="*/ 644549 h 2369199"/>
                <a:gd name="connsiteX18" fmla="*/ 1715286 w 2400930"/>
                <a:gd name="connsiteY18" fmla="*/ 636597 h 2369199"/>
                <a:gd name="connsiteX19" fmla="*/ 1703359 w 2400930"/>
                <a:gd name="connsiteY19" fmla="*/ 644549 h 2369199"/>
                <a:gd name="connsiteX20" fmla="*/ 1659627 w 2400930"/>
                <a:gd name="connsiteY20" fmla="*/ 680330 h 2369199"/>
                <a:gd name="connsiteX21" fmla="*/ 1619871 w 2400930"/>
                <a:gd name="connsiteY21" fmla="*/ 708159 h 2369199"/>
                <a:gd name="connsiteX22" fmla="*/ 1568187 w 2400930"/>
                <a:gd name="connsiteY22" fmla="*/ 716110 h 2369199"/>
                <a:gd name="connsiteX23" fmla="*/ 1524455 w 2400930"/>
                <a:gd name="connsiteY23" fmla="*/ 724062 h 2369199"/>
                <a:gd name="connsiteX24" fmla="*/ 1488674 w 2400930"/>
                <a:gd name="connsiteY24" fmla="*/ 724062 h 2369199"/>
                <a:gd name="connsiteX25" fmla="*/ 1452893 w 2400930"/>
                <a:gd name="connsiteY25" fmla="*/ 716110 h 2369199"/>
                <a:gd name="connsiteX26" fmla="*/ 1456869 w 2400930"/>
                <a:gd name="connsiteY26" fmla="*/ 684305 h 2369199"/>
                <a:gd name="connsiteX27" fmla="*/ 1472772 w 2400930"/>
                <a:gd name="connsiteY27" fmla="*/ 656476 h 2369199"/>
                <a:gd name="connsiteX28" fmla="*/ 1484698 w 2400930"/>
                <a:gd name="connsiteY28" fmla="*/ 624670 h 2369199"/>
                <a:gd name="connsiteX29" fmla="*/ 1484698 w 2400930"/>
                <a:gd name="connsiteY29" fmla="*/ 604792 h 2369199"/>
                <a:gd name="connsiteX30" fmla="*/ 1528431 w 2400930"/>
                <a:gd name="connsiteY30" fmla="*/ 561060 h 2369199"/>
                <a:gd name="connsiteX31" fmla="*/ 1544333 w 2400930"/>
                <a:gd name="connsiteY31" fmla="*/ 525279 h 2369199"/>
                <a:gd name="connsiteX32" fmla="*/ 1540358 w 2400930"/>
                <a:gd name="connsiteY32" fmla="*/ 465644 h 2369199"/>
                <a:gd name="connsiteX33" fmla="*/ 1508552 w 2400930"/>
                <a:gd name="connsiteY33" fmla="*/ 429863 h 2369199"/>
                <a:gd name="connsiteX34" fmla="*/ 1500601 w 2400930"/>
                <a:gd name="connsiteY34" fmla="*/ 406010 h 2369199"/>
                <a:gd name="connsiteX35" fmla="*/ 1508552 w 2400930"/>
                <a:gd name="connsiteY35" fmla="*/ 378180 h 2369199"/>
                <a:gd name="connsiteX36" fmla="*/ 1492650 w 2400930"/>
                <a:gd name="connsiteY36" fmla="*/ 346375 h 2369199"/>
                <a:gd name="connsiteX37" fmla="*/ 1444942 w 2400930"/>
                <a:gd name="connsiteY37" fmla="*/ 334448 h 2369199"/>
                <a:gd name="connsiteX38" fmla="*/ 1357478 w 2400930"/>
                <a:gd name="connsiteY38" fmla="*/ 342399 h 2369199"/>
                <a:gd name="connsiteX39" fmla="*/ 1309770 w 2400930"/>
                <a:gd name="connsiteY39" fmla="*/ 342399 h 2369199"/>
                <a:gd name="connsiteX40" fmla="*/ 1281940 w 2400930"/>
                <a:gd name="connsiteY40" fmla="*/ 342399 h 2369199"/>
                <a:gd name="connsiteX41" fmla="*/ 1214354 w 2400930"/>
                <a:gd name="connsiteY41" fmla="*/ 322521 h 2369199"/>
                <a:gd name="connsiteX42" fmla="*/ 1138817 w 2400930"/>
                <a:gd name="connsiteY42" fmla="*/ 274813 h 2369199"/>
                <a:gd name="connsiteX43" fmla="*/ 1055328 w 2400930"/>
                <a:gd name="connsiteY43" fmla="*/ 258910 h 2369199"/>
                <a:gd name="connsiteX44" fmla="*/ 991718 w 2400930"/>
                <a:gd name="connsiteY44" fmla="*/ 250959 h 2369199"/>
                <a:gd name="connsiteX45" fmla="*/ 936058 w 2400930"/>
                <a:gd name="connsiteY45" fmla="*/ 254935 h 2369199"/>
                <a:gd name="connsiteX46" fmla="*/ 896302 w 2400930"/>
                <a:gd name="connsiteY46" fmla="*/ 250959 h 2369199"/>
                <a:gd name="connsiteX47" fmla="*/ 880399 w 2400930"/>
                <a:gd name="connsiteY47" fmla="*/ 243008 h 2369199"/>
                <a:gd name="connsiteX48" fmla="*/ 852570 w 2400930"/>
                <a:gd name="connsiteY48" fmla="*/ 231081 h 2369199"/>
                <a:gd name="connsiteX49" fmla="*/ 848594 w 2400930"/>
                <a:gd name="connsiteY49" fmla="*/ 167470 h 2369199"/>
                <a:gd name="connsiteX50" fmla="*/ 844618 w 2400930"/>
                <a:gd name="connsiteY50" fmla="*/ 115787 h 2369199"/>
                <a:gd name="connsiteX51" fmla="*/ 844618 w 2400930"/>
                <a:gd name="connsiteY51" fmla="*/ 87957 h 2369199"/>
                <a:gd name="connsiteX52" fmla="*/ 844618 w 2400930"/>
                <a:gd name="connsiteY52" fmla="*/ 80006 h 2369199"/>
                <a:gd name="connsiteX53" fmla="*/ 816789 w 2400930"/>
                <a:gd name="connsiteY53" fmla="*/ 68079 h 2369199"/>
                <a:gd name="connsiteX54" fmla="*/ 804862 w 2400930"/>
                <a:gd name="connsiteY54" fmla="*/ 60128 h 2369199"/>
                <a:gd name="connsiteX55" fmla="*/ 788959 w 2400930"/>
                <a:gd name="connsiteY55" fmla="*/ 36274 h 2369199"/>
                <a:gd name="connsiteX56" fmla="*/ 777032 w 2400930"/>
                <a:gd name="connsiteY56" fmla="*/ 12420 h 2369199"/>
                <a:gd name="connsiteX57" fmla="*/ 741252 w 2400930"/>
                <a:gd name="connsiteY57" fmla="*/ 493 h 2369199"/>
                <a:gd name="connsiteX58" fmla="*/ 717398 w 2400930"/>
                <a:gd name="connsiteY58" fmla="*/ 28323 h 2369199"/>
                <a:gd name="connsiteX59" fmla="*/ 705471 w 2400930"/>
                <a:gd name="connsiteY59" fmla="*/ 68079 h 2369199"/>
                <a:gd name="connsiteX60" fmla="*/ 701495 w 2400930"/>
                <a:gd name="connsiteY60" fmla="*/ 107836 h 2369199"/>
                <a:gd name="connsiteX61" fmla="*/ 677641 w 2400930"/>
                <a:gd name="connsiteY61" fmla="*/ 131690 h 2369199"/>
                <a:gd name="connsiteX62" fmla="*/ 673665 w 2400930"/>
                <a:gd name="connsiteY62" fmla="*/ 139641 h 2369199"/>
                <a:gd name="connsiteX63" fmla="*/ 641860 w 2400930"/>
                <a:gd name="connsiteY63" fmla="*/ 139641 h 2369199"/>
                <a:gd name="connsiteX64" fmla="*/ 625958 w 2400930"/>
                <a:gd name="connsiteY64" fmla="*/ 99884 h 2369199"/>
                <a:gd name="connsiteX65" fmla="*/ 610055 w 2400930"/>
                <a:gd name="connsiteY65" fmla="*/ 64103 h 2369199"/>
                <a:gd name="connsiteX66" fmla="*/ 590177 w 2400930"/>
                <a:gd name="connsiteY66" fmla="*/ 52177 h 2369199"/>
                <a:gd name="connsiteX67" fmla="*/ 566323 w 2400930"/>
                <a:gd name="connsiteY67" fmla="*/ 40250 h 2369199"/>
                <a:gd name="connsiteX68" fmla="*/ 542469 w 2400930"/>
                <a:gd name="connsiteY68" fmla="*/ 40250 h 2369199"/>
                <a:gd name="connsiteX69" fmla="*/ 510664 w 2400930"/>
                <a:gd name="connsiteY69" fmla="*/ 60128 h 2369199"/>
                <a:gd name="connsiteX70" fmla="*/ 502712 w 2400930"/>
                <a:gd name="connsiteY70" fmla="*/ 64103 h 2369199"/>
                <a:gd name="connsiteX71" fmla="*/ 486810 w 2400930"/>
                <a:gd name="connsiteY71" fmla="*/ 83982 h 2369199"/>
                <a:gd name="connsiteX72" fmla="*/ 470907 w 2400930"/>
                <a:gd name="connsiteY72" fmla="*/ 80006 h 2369199"/>
                <a:gd name="connsiteX73" fmla="*/ 451029 w 2400930"/>
                <a:gd name="connsiteY73" fmla="*/ 80006 h 2369199"/>
                <a:gd name="connsiteX74" fmla="*/ 431151 w 2400930"/>
                <a:gd name="connsiteY74" fmla="*/ 107836 h 2369199"/>
                <a:gd name="connsiteX75" fmla="*/ 427175 w 2400930"/>
                <a:gd name="connsiteY75" fmla="*/ 155543 h 2369199"/>
                <a:gd name="connsiteX76" fmla="*/ 435126 w 2400930"/>
                <a:gd name="connsiteY76" fmla="*/ 191324 h 2369199"/>
                <a:gd name="connsiteX77" fmla="*/ 431151 w 2400930"/>
                <a:gd name="connsiteY77" fmla="*/ 215178 h 2369199"/>
                <a:gd name="connsiteX78" fmla="*/ 427175 w 2400930"/>
                <a:gd name="connsiteY78" fmla="*/ 227105 h 2369199"/>
                <a:gd name="connsiteX79" fmla="*/ 391394 w 2400930"/>
                <a:gd name="connsiteY79" fmla="*/ 223130 h 2369199"/>
                <a:gd name="connsiteX80" fmla="*/ 375492 w 2400930"/>
                <a:gd name="connsiteY80" fmla="*/ 191324 h 2369199"/>
                <a:gd name="connsiteX81" fmla="*/ 339711 w 2400930"/>
                <a:gd name="connsiteY81" fmla="*/ 135665 h 2369199"/>
                <a:gd name="connsiteX82" fmla="*/ 331759 w 2400930"/>
                <a:gd name="connsiteY82" fmla="*/ 107836 h 2369199"/>
                <a:gd name="connsiteX83" fmla="*/ 315857 w 2400930"/>
                <a:gd name="connsiteY83" fmla="*/ 60128 h 2369199"/>
                <a:gd name="connsiteX84" fmla="*/ 299954 w 2400930"/>
                <a:gd name="connsiteY84" fmla="*/ 20371 h 2369199"/>
                <a:gd name="connsiteX85" fmla="*/ 280076 w 2400930"/>
                <a:gd name="connsiteY85" fmla="*/ 16396 h 2369199"/>
                <a:gd name="connsiteX86" fmla="*/ 260198 w 2400930"/>
                <a:gd name="connsiteY86" fmla="*/ 32298 h 2369199"/>
                <a:gd name="connsiteX87" fmla="*/ 240319 w 2400930"/>
                <a:gd name="connsiteY87" fmla="*/ 72055 h 2369199"/>
                <a:gd name="connsiteX88" fmla="*/ 232368 w 2400930"/>
                <a:gd name="connsiteY88" fmla="*/ 103860 h 2369199"/>
                <a:gd name="connsiteX89" fmla="*/ 232368 w 2400930"/>
                <a:gd name="connsiteY89" fmla="*/ 127714 h 2369199"/>
                <a:gd name="connsiteX90" fmla="*/ 204538 w 2400930"/>
                <a:gd name="connsiteY90" fmla="*/ 127714 h 2369199"/>
                <a:gd name="connsiteX91" fmla="*/ 212490 w 2400930"/>
                <a:gd name="connsiteY91" fmla="*/ 171446 h 2369199"/>
                <a:gd name="connsiteX92" fmla="*/ 220441 w 2400930"/>
                <a:gd name="connsiteY92" fmla="*/ 223130 h 2369199"/>
                <a:gd name="connsiteX93" fmla="*/ 220441 w 2400930"/>
                <a:gd name="connsiteY93" fmla="*/ 262886 h 2369199"/>
                <a:gd name="connsiteX94" fmla="*/ 224417 w 2400930"/>
                <a:gd name="connsiteY94" fmla="*/ 306618 h 2369199"/>
                <a:gd name="connsiteX95" fmla="*/ 228392 w 2400930"/>
                <a:gd name="connsiteY95" fmla="*/ 342399 h 2369199"/>
                <a:gd name="connsiteX96" fmla="*/ 224417 w 2400930"/>
                <a:gd name="connsiteY96" fmla="*/ 382156 h 2369199"/>
                <a:gd name="connsiteX97" fmla="*/ 220441 w 2400930"/>
                <a:gd name="connsiteY97" fmla="*/ 406010 h 2369199"/>
                <a:gd name="connsiteX98" fmla="*/ 196587 w 2400930"/>
                <a:gd name="connsiteY98" fmla="*/ 409985 h 2369199"/>
                <a:gd name="connsiteX99" fmla="*/ 172733 w 2400930"/>
                <a:gd name="connsiteY99" fmla="*/ 409985 h 2369199"/>
                <a:gd name="connsiteX100" fmla="*/ 132977 w 2400930"/>
                <a:gd name="connsiteY100" fmla="*/ 394083 h 2369199"/>
                <a:gd name="connsiteX101" fmla="*/ 117074 w 2400930"/>
                <a:gd name="connsiteY101" fmla="*/ 394083 h 2369199"/>
                <a:gd name="connsiteX102" fmla="*/ 97196 w 2400930"/>
                <a:gd name="connsiteY102" fmla="*/ 413961 h 2369199"/>
                <a:gd name="connsiteX103" fmla="*/ 97196 w 2400930"/>
                <a:gd name="connsiteY103" fmla="*/ 429863 h 2369199"/>
                <a:gd name="connsiteX104" fmla="*/ 105147 w 2400930"/>
                <a:gd name="connsiteY104" fmla="*/ 465644 h 2369199"/>
                <a:gd name="connsiteX105" fmla="*/ 129001 w 2400930"/>
                <a:gd name="connsiteY105" fmla="*/ 493474 h 2369199"/>
                <a:gd name="connsiteX106" fmla="*/ 132977 w 2400930"/>
                <a:gd name="connsiteY106" fmla="*/ 513352 h 2369199"/>
                <a:gd name="connsiteX107" fmla="*/ 140928 w 2400930"/>
                <a:gd name="connsiteY107" fmla="*/ 553109 h 2369199"/>
                <a:gd name="connsiteX108" fmla="*/ 144904 w 2400930"/>
                <a:gd name="connsiteY108" fmla="*/ 580938 h 2369199"/>
                <a:gd name="connsiteX109" fmla="*/ 140928 w 2400930"/>
                <a:gd name="connsiteY109" fmla="*/ 596841 h 2369199"/>
                <a:gd name="connsiteX110" fmla="*/ 101172 w 2400930"/>
                <a:gd name="connsiteY110" fmla="*/ 604792 h 2369199"/>
                <a:gd name="connsiteX111" fmla="*/ 73342 w 2400930"/>
                <a:gd name="connsiteY111" fmla="*/ 608768 h 2369199"/>
                <a:gd name="connsiteX112" fmla="*/ 45512 w 2400930"/>
                <a:gd name="connsiteY112" fmla="*/ 620695 h 2369199"/>
                <a:gd name="connsiteX113" fmla="*/ 33585 w 2400930"/>
                <a:gd name="connsiteY113" fmla="*/ 648524 h 2369199"/>
                <a:gd name="connsiteX114" fmla="*/ 61415 w 2400930"/>
                <a:gd name="connsiteY114" fmla="*/ 668403 h 2369199"/>
                <a:gd name="connsiteX115" fmla="*/ 97196 w 2400930"/>
                <a:gd name="connsiteY115" fmla="*/ 684305 h 2369199"/>
                <a:gd name="connsiteX116" fmla="*/ 113098 w 2400930"/>
                <a:gd name="connsiteY116" fmla="*/ 704183 h 2369199"/>
                <a:gd name="connsiteX117" fmla="*/ 121050 w 2400930"/>
                <a:gd name="connsiteY117" fmla="*/ 732013 h 2369199"/>
                <a:gd name="connsiteX118" fmla="*/ 129001 w 2400930"/>
                <a:gd name="connsiteY118" fmla="*/ 771770 h 2369199"/>
                <a:gd name="connsiteX119" fmla="*/ 121050 w 2400930"/>
                <a:gd name="connsiteY119" fmla="*/ 799599 h 2369199"/>
                <a:gd name="connsiteX120" fmla="*/ 97196 w 2400930"/>
                <a:gd name="connsiteY120" fmla="*/ 807550 h 2369199"/>
                <a:gd name="connsiteX121" fmla="*/ 53464 w 2400930"/>
                <a:gd name="connsiteY121" fmla="*/ 807550 h 2369199"/>
                <a:gd name="connsiteX122" fmla="*/ 21658 w 2400930"/>
                <a:gd name="connsiteY122" fmla="*/ 827429 h 2369199"/>
                <a:gd name="connsiteX123" fmla="*/ 25634 w 2400930"/>
                <a:gd name="connsiteY123" fmla="*/ 859234 h 2369199"/>
                <a:gd name="connsiteX124" fmla="*/ 53464 w 2400930"/>
                <a:gd name="connsiteY124" fmla="*/ 867185 h 2369199"/>
                <a:gd name="connsiteX125" fmla="*/ 93220 w 2400930"/>
                <a:gd name="connsiteY125" fmla="*/ 887063 h 2369199"/>
                <a:gd name="connsiteX126" fmla="*/ 121050 w 2400930"/>
                <a:gd name="connsiteY126" fmla="*/ 914893 h 2369199"/>
                <a:gd name="connsiteX127" fmla="*/ 121050 w 2400930"/>
                <a:gd name="connsiteY127" fmla="*/ 942723 h 2369199"/>
                <a:gd name="connsiteX128" fmla="*/ 105147 w 2400930"/>
                <a:gd name="connsiteY128" fmla="*/ 974528 h 2369199"/>
                <a:gd name="connsiteX129" fmla="*/ 85269 w 2400930"/>
                <a:gd name="connsiteY129" fmla="*/ 1002357 h 2369199"/>
                <a:gd name="connsiteX130" fmla="*/ 61415 w 2400930"/>
                <a:gd name="connsiteY130" fmla="*/ 1018260 h 2369199"/>
                <a:gd name="connsiteX131" fmla="*/ 13707 w 2400930"/>
                <a:gd name="connsiteY131" fmla="*/ 1018260 h 2369199"/>
                <a:gd name="connsiteX132" fmla="*/ 1780 w 2400930"/>
                <a:gd name="connsiteY132" fmla="*/ 1061992 h 2369199"/>
                <a:gd name="connsiteX133" fmla="*/ 45512 w 2400930"/>
                <a:gd name="connsiteY133" fmla="*/ 1077895 h 2369199"/>
                <a:gd name="connsiteX134" fmla="*/ 89245 w 2400930"/>
                <a:gd name="connsiteY134" fmla="*/ 1085846 h 2369199"/>
                <a:gd name="connsiteX135" fmla="*/ 105147 w 2400930"/>
                <a:gd name="connsiteY135" fmla="*/ 1105724 h 2369199"/>
                <a:gd name="connsiteX136" fmla="*/ 121050 w 2400930"/>
                <a:gd name="connsiteY136" fmla="*/ 1137530 h 2369199"/>
                <a:gd name="connsiteX137" fmla="*/ 121050 w 2400930"/>
                <a:gd name="connsiteY137" fmla="*/ 1177286 h 2369199"/>
                <a:gd name="connsiteX138" fmla="*/ 97196 w 2400930"/>
                <a:gd name="connsiteY138" fmla="*/ 1189213 h 2369199"/>
                <a:gd name="connsiteX139" fmla="*/ 69366 w 2400930"/>
                <a:gd name="connsiteY139" fmla="*/ 1209091 h 2369199"/>
                <a:gd name="connsiteX140" fmla="*/ 69366 w 2400930"/>
                <a:gd name="connsiteY140" fmla="*/ 1236921 h 2369199"/>
                <a:gd name="connsiteX141" fmla="*/ 105147 w 2400930"/>
                <a:gd name="connsiteY141" fmla="*/ 1256799 h 2369199"/>
                <a:gd name="connsiteX142" fmla="*/ 160806 w 2400930"/>
                <a:gd name="connsiteY142" fmla="*/ 1264750 h 2369199"/>
                <a:gd name="connsiteX143" fmla="*/ 192612 w 2400930"/>
                <a:gd name="connsiteY143" fmla="*/ 1272702 h 2369199"/>
                <a:gd name="connsiteX144" fmla="*/ 228392 w 2400930"/>
                <a:gd name="connsiteY144" fmla="*/ 1272702 h 2369199"/>
                <a:gd name="connsiteX145" fmla="*/ 248271 w 2400930"/>
                <a:gd name="connsiteY145" fmla="*/ 1296556 h 2369199"/>
                <a:gd name="connsiteX146" fmla="*/ 236344 w 2400930"/>
                <a:gd name="connsiteY146" fmla="*/ 1316434 h 2369199"/>
                <a:gd name="connsiteX147" fmla="*/ 192612 w 2400930"/>
                <a:gd name="connsiteY147" fmla="*/ 1352215 h 2369199"/>
                <a:gd name="connsiteX148" fmla="*/ 176709 w 2400930"/>
                <a:gd name="connsiteY148" fmla="*/ 1384020 h 2369199"/>
                <a:gd name="connsiteX149" fmla="*/ 176709 w 2400930"/>
                <a:gd name="connsiteY149" fmla="*/ 1403898 h 2369199"/>
                <a:gd name="connsiteX150" fmla="*/ 200563 w 2400930"/>
                <a:gd name="connsiteY150" fmla="*/ 1423777 h 2369199"/>
                <a:gd name="connsiteX151" fmla="*/ 260198 w 2400930"/>
                <a:gd name="connsiteY151" fmla="*/ 1427752 h 2369199"/>
                <a:gd name="connsiteX152" fmla="*/ 299954 w 2400930"/>
                <a:gd name="connsiteY152" fmla="*/ 1419801 h 2369199"/>
                <a:gd name="connsiteX153" fmla="*/ 311881 w 2400930"/>
                <a:gd name="connsiteY153" fmla="*/ 1419801 h 2369199"/>
                <a:gd name="connsiteX154" fmla="*/ 343686 w 2400930"/>
                <a:gd name="connsiteY154" fmla="*/ 1439679 h 2369199"/>
                <a:gd name="connsiteX155" fmla="*/ 335735 w 2400930"/>
                <a:gd name="connsiteY155" fmla="*/ 1467509 h 2369199"/>
                <a:gd name="connsiteX156" fmla="*/ 299954 w 2400930"/>
                <a:gd name="connsiteY156" fmla="*/ 1479436 h 2369199"/>
                <a:gd name="connsiteX157" fmla="*/ 288027 w 2400930"/>
                <a:gd name="connsiteY157" fmla="*/ 1519192 h 2369199"/>
                <a:gd name="connsiteX158" fmla="*/ 288027 w 2400930"/>
                <a:gd name="connsiteY158" fmla="*/ 1543046 h 2369199"/>
                <a:gd name="connsiteX159" fmla="*/ 303930 w 2400930"/>
                <a:gd name="connsiteY159" fmla="*/ 1566900 h 2369199"/>
                <a:gd name="connsiteX160" fmla="*/ 339711 w 2400930"/>
                <a:gd name="connsiteY160" fmla="*/ 1582803 h 2369199"/>
                <a:gd name="connsiteX161" fmla="*/ 379467 w 2400930"/>
                <a:gd name="connsiteY161" fmla="*/ 1582803 h 2369199"/>
                <a:gd name="connsiteX162" fmla="*/ 395370 w 2400930"/>
                <a:gd name="connsiteY162" fmla="*/ 1578827 h 2369199"/>
                <a:gd name="connsiteX163" fmla="*/ 435126 w 2400930"/>
                <a:gd name="connsiteY163" fmla="*/ 1582803 h 2369199"/>
                <a:gd name="connsiteX164" fmla="*/ 451029 w 2400930"/>
                <a:gd name="connsiteY164" fmla="*/ 1610632 h 2369199"/>
                <a:gd name="connsiteX165" fmla="*/ 419224 w 2400930"/>
                <a:gd name="connsiteY165" fmla="*/ 1654364 h 2369199"/>
                <a:gd name="connsiteX166" fmla="*/ 391394 w 2400930"/>
                <a:gd name="connsiteY166" fmla="*/ 1682194 h 2369199"/>
                <a:gd name="connsiteX167" fmla="*/ 379467 w 2400930"/>
                <a:gd name="connsiteY167" fmla="*/ 1713999 h 2369199"/>
                <a:gd name="connsiteX168" fmla="*/ 387418 w 2400930"/>
                <a:gd name="connsiteY168" fmla="*/ 1725926 h 2369199"/>
                <a:gd name="connsiteX169" fmla="*/ 415248 w 2400930"/>
                <a:gd name="connsiteY169" fmla="*/ 1741829 h 2369199"/>
                <a:gd name="connsiteX170" fmla="*/ 447053 w 2400930"/>
                <a:gd name="connsiteY170" fmla="*/ 1753756 h 2369199"/>
                <a:gd name="connsiteX171" fmla="*/ 462956 w 2400930"/>
                <a:gd name="connsiteY171" fmla="*/ 1773634 h 2369199"/>
                <a:gd name="connsiteX172" fmla="*/ 490785 w 2400930"/>
                <a:gd name="connsiteY172" fmla="*/ 1793512 h 2369199"/>
                <a:gd name="connsiteX173" fmla="*/ 530542 w 2400930"/>
                <a:gd name="connsiteY173" fmla="*/ 1801463 h 2369199"/>
                <a:gd name="connsiteX174" fmla="*/ 550420 w 2400930"/>
                <a:gd name="connsiteY174" fmla="*/ 1805439 h 2369199"/>
                <a:gd name="connsiteX175" fmla="*/ 558372 w 2400930"/>
                <a:gd name="connsiteY175" fmla="*/ 1841220 h 2369199"/>
                <a:gd name="connsiteX176" fmla="*/ 562347 w 2400930"/>
                <a:gd name="connsiteY176" fmla="*/ 1873025 h 2369199"/>
                <a:gd name="connsiteX177" fmla="*/ 574274 w 2400930"/>
                <a:gd name="connsiteY177" fmla="*/ 1904830 h 2369199"/>
                <a:gd name="connsiteX178" fmla="*/ 578250 w 2400930"/>
                <a:gd name="connsiteY178" fmla="*/ 1920733 h 2369199"/>
                <a:gd name="connsiteX179" fmla="*/ 602104 w 2400930"/>
                <a:gd name="connsiteY179" fmla="*/ 1920733 h 2369199"/>
                <a:gd name="connsiteX180" fmla="*/ 618006 w 2400930"/>
                <a:gd name="connsiteY180" fmla="*/ 1908806 h 2369199"/>
                <a:gd name="connsiteX181" fmla="*/ 649812 w 2400930"/>
                <a:gd name="connsiteY181" fmla="*/ 1916757 h 2369199"/>
                <a:gd name="connsiteX182" fmla="*/ 717398 w 2400930"/>
                <a:gd name="connsiteY182" fmla="*/ 1932660 h 2369199"/>
                <a:gd name="connsiteX183" fmla="*/ 773057 w 2400930"/>
                <a:gd name="connsiteY183" fmla="*/ 1980368 h 2369199"/>
                <a:gd name="connsiteX184" fmla="*/ 812813 w 2400930"/>
                <a:gd name="connsiteY184" fmla="*/ 2020124 h 2369199"/>
                <a:gd name="connsiteX185" fmla="*/ 848594 w 2400930"/>
                <a:gd name="connsiteY185" fmla="*/ 2115540 h 2369199"/>
                <a:gd name="connsiteX186" fmla="*/ 848594 w 2400930"/>
                <a:gd name="connsiteY186" fmla="*/ 2155297 h 2369199"/>
                <a:gd name="connsiteX187" fmla="*/ 840643 w 2400930"/>
                <a:gd name="connsiteY187" fmla="*/ 2191077 h 2369199"/>
                <a:gd name="connsiteX188" fmla="*/ 848594 w 2400930"/>
                <a:gd name="connsiteY188" fmla="*/ 2214931 h 2369199"/>
                <a:gd name="connsiteX189" fmla="*/ 868472 w 2400930"/>
                <a:gd name="connsiteY189" fmla="*/ 2262639 h 2369199"/>
                <a:gd name="connsiteX190" fmla="*/ 892326 w 2400930"/>
                <a:gd name="connsiteY190" fmla="*/ 2262639 h 2369199"/>
                <a:gd name="connsiteX191" fmla="*/ 920156 w 2400930"/>
                <a:gd name="connsiteY191" fmla="*/ 2258663 h 2369199"/>
                <a:gd name="connsiteX192" fmla="*/ 959912 w 2400930"/>
                <a:gd name="connsiteY192" fmla="*/ 2238785 h 2369199"/>
                <a:gd name="connsiteX193" fmla="*/ 983766 w 2400930"/>
                <a:gd name="connsiteY193" fmla="*/ 2195053 h 2369199"/>
                <a:gd name="connsiteX194" fmla="*/ 1071231 w 2400930"/>
                <a:gd name="connsiteY194" fmla="*/ 2135418 h 2369199"/>
                <a:gd name="connsiteX195" fmla="*/ 1095085 w 2400930"/>
                <a:gd name="connsiteY195" fmla="*/ 2099637 h 2369199"/>
                <a:gd name="connsiteX196" fmla="*/ 1138817 w 2400930"/>
                <a:gd name="connsiteY196" fmla="*/ 2059881 h 2369199"/>
                <a:gd name="connsiteX197" fmla="*/ 1194476 w 2400930"/>
                <a:gd name="connsiteY197" fmla="*/ 2051930 h 2369199"/>
                <a:gd name="connsiteX198" fmla="*/ 1266038 w 2400930"/>
                <a:gd name="connsiteY198" fmla="*/ 2055905 h 2369199"/>
                <a:gd name="connsiteX199" fmla="*/ 1357478 w 2400930"/>
                <a:gd name="connsiteY199" fmla="*/ 2079759 h 2369199"/>
                <a:gd name="connsiteX200" fmla="*/ 1425064 w 2400930"/>
                <a:gd name="connsiteY200" fmla="*/ 2091686 h 2369199"/>
                <a:gd name="connsiteX201" fmla="*/ 1500601 w 2400930"/>
                <a:gd name="connsiteY201" fmla="*/ 2099637 h 2369199"/>
                <a:gd name="connsiteX202" fmla="*/ 1548309 w 2400930"/>
                <a:gd name="connsiteY202" fmla="*/ 2103613 h 2369199"/>
                <a:gd name="connsiteX203" fmla="*/ 1599992 w 2400930"/>
                <a:gd name="connsiteY203" fmla="*/ 2103613 h 2369199"/>
                <a:gd name="connsiteX204" fmla="*/ 1663603 w 2400930"/>
                <a:gd name="connsiteY204" fmla="*/ 2135418 h 2369199"/>
                <a:gd name="connsiteX205" fmla="*/ 1703359 w 2400930"/>
                <a:gd name="connsiteY205" fmla="*/ 2183126 h 2369199"/>
                <a:gd name="connsiteX206" fmla="*/ 1747092 w 2400930"/>
                <a:gd name="connsiteY206" fmla="*/ 2242761 h 2369199"/>
                <a:gd name="connsiteX207" fmla="*/ 1846483 w 2400930"/>
                <a:gd name="connsiteY207" fmla="*/ 2366006 h 2369199"/>
                <a:gd name="connsiteX208" fmla="*/ 1786848 w 2400930"/>
                <a:gd name="connsiteY208" fmla="*/ 2099638 h 2369199"/>
                <a:gd name="connsiteX209" fmla="*/ 1834556 w 2400930"/>
                <a:gd name="connsiteY209" fmla="*/ 1936636 h 2369199"/>
                <a:gd name="connsiteX210" fmla="*/ 1982132 w 2400930"/>
                <a:gd name="connsiteY210" fmla="*/ 1927422 h 2369199"/>
                <a:gd name="connsiteX211" fmla="*/ 2112852 w 2400930"/>
                <a:gd name="connsiteY211" fmla="*/ 1920734 h 2369199"/>
                <a:gd name="connsiteX212" fmla="*/ 2186920 w 2400930"/>
                <a:gd name="connsiteY212" fmla="*/ 1898847 h 2369199"/>
                <a:gd name="connsiteX213" fmla="*/ 2299707 w 2400930"/>
                <a:gd name="connsiteY213" fmla="*/ 1873026 h 2369199"/>
                <a:gd name="connsiteX214" fmla="*/ 2394089 w 2400930"/>
                <a:gd name="connsiteY214" fmla="*/ 1822647 h 2369199"/>
                <a:gd name="connsiteX215" fmla="*/ 2386945 w 2400930"/>
                <a:gd name="connsiteY215" fmla="*/ 1770260 h 2369199"/>
                <a:gd name="connsiteX216" fmla="*/ 2284551 w 2400930"/>
                <a:gd name="connsiteY216" fmla="*/ 1779784 h 2369199"/>
                <a:gd name="connsiteX217" fmla="*/ 2244069 w 2400930"/>
                <a:gd name="connsiteY217" fmla="*/ 1751210 h 2369199"/>
                <a:gd name="connsiteX218" fmla="*/ 2319584 w 2400930"/>
                <a:gd name="connsiteY218" fmla="*/ 1721950 h 2369199"/>
                <a:gd name="connsiteX219" fmla="*/ 2365514 w 2400930"/>
                <a:gd name="connsiteY219" fmla="*/ 1705966 h 2369199"/>
                <a:gd name="connsiteX220" fmla="*/ 2394335 w 2400930"/>
                <a:gd name="connsiteY220" fmla="*/ 1648028 h 2369199"/>
                <a:gd name="connsiteX221" fmla="*/ 2291694 w 2400930"/>
                <a:gd name="connsiteY221" fmla="*/ 1658341 h 2369199"/>
                <a:gd name="connsiteX222" fmla="*/ 2232120 w 2400930"/>
                <a:gd name="connsiteY222" fmla="*/ 1678218 h 2369199"/>
                <a:gd name="connsiteX223" fmla="*/ 2134531 w 2400930"/>
                <a:gd name="connsiteY223" fmla="*/ 1684535 h 2369199"/>
                <a:gd name="connsiteX224" fmla="*/ 2053217 w 2400930"/>
                <a:gd name="connsiteY224" fmla="*/ 1662316 h 2369199"/>
                <a:gd name="connsiteX225" fmla="*/ 1941650 w 2400930"/>
                <a:gd name="connsiteY225" fmla="*/ 1563091 h 2369199"/>
                <a:gd name="connsiteX226" fmla="*/ 1846483 w 2400930"/>
                <a:gd name="connsiteY226" fmla="*/ 1459557 h 2369199"/>
                <a:gd name="connsiteX227" fmla="*/ 1794013 w 2400930"/>
                <a:gd name="connsiteY227" fmla="*/ 1394022 h 2369199"/>
                <a:gd name="connsiteX228" fmla="*/ 1747092 w 2400930"/>
                <a:gd name="connsiteY228" fmla="*/ 1312458 h 2369199"/>
                <a:gd name="connsiteX229" fmla="*/ 1705906 w 2400930"/>
                <a:gd name="connsiteY229" fmla="*/ 1203522 h 2369199"/>
                <a:gd name="connsiteX230" fmla="*/ 1641613 w 2400930"/>
                <a:gd name="connsiteY230" fmla="*/ 1127322 h 2369199"/>
                <a:gd name="connsiteX231" fmla="*/ 1563031 w 2400930"/>
                <a:gd name="connsiteY231" fmla="*/ 1101129 h 2369199"/>
                <a:gd name="connsiteX232" fmla="*/ 1487431 w 2400930"/>
                <a:gd name="connsiteY232" fmla="*/ 1192339 h 2369199"/>
                <a:gd name="connsiteX0" fmla="*/ 1504577 w 2400930"/>
                <a:gd name="connsiteY0" fmla="*/ 1193189 h 2369199"/>
                <a:gd name="connsiteX1" fmla="*/ 1440966 w 2400930"/>
                <a:gd name="connsiteY1" fmla="*/ 1197164 h 2369199"/>
                <a:gd name="connsiteX2" fmla="*/ 1377356 w 2400930"/>
                <a:gd name="connsiteY2" fmla="*/ 1209091 h 2369199"/>
                <a:gd name="connsiteX3" fmla="*/ 1325672 w 2400930"/>
                <a:gd name="connsiteY3" fmla="*/ 1181262 h 2369199"/>
                <a:gd name="connsiteX4" fmla="*/ 1321697 w 2400930"/>
                <a:gd name="connsiteY4" fmla="*/ 1121627 h 2369199"/>
                <a:gd name="connsiteX5" fmla="*/ 1357478 w 2400930"/>
                <a:gd name="connsiteY5" fmla="*/ 1073919 h 2369199"/>
                <a:gd name="connsiteX6" fmla="*/ 1401210 w 2400930"/>
                <a:gd name="connsiteY6" fmla="*/ 1042114 h 2369199"/>
                <a:gd name="connsiteX7" fmla="*/ 1433015 w 2400930"/>
                <a:gd name="connsiteY7" fmla="*/ 994406 h 2369199"/>
                <a:gd name="connsiteX8" fmla="*/ 1448918 w 2400930"/>
                <a:gd name="connsiteY8" fmla="*/ 930796 h 2369199"/>
                <a:gd name="connsiteX9" fmla="*/ 1448918 w 2400930"/>
                <a:gd name="connsiteY9" fmla="*/ 910917 h 2369199"/>
                <a:gd name="connsiteX10" fmla="*/ 1496625 w 2400930"/>
                <a:gd name="connsiteY10" fmla="*/ 898990 h 2369199"/>
                <a:gd name="connsiteX11" fmla="*/ 1576138 w 2400930"/>
                <a:gd name="connsiteY11" fmla="*/ 883088 h 2369199"/>
                <a:gd name="connsiteX12" fmla="*/ 1643725 w 2400930"/>
                <a:gd name="connsiteY12" fmla="*/ 851283 h 2369199"/>
                <a:gd name="connsiteX13" fmla="*/ 1699384 w 2400930"/>
                <a:gd name="connsiteY13" fmla="*/ 811526 h 2369199"/>
                <a:gd name="connsiteX14" fmla="*/ 1755043 w 2400930"/>
                <a:gd name="connsiteY14" fmla="*/ 728037 h 2369199"/>
                <a:gd name="connsiteX15" fmla="*/ 1766970 w 2400930"/>
                <a:gd name="connsiteY15" fmla="*/ 700208 h 2369199"/>
                <a:gd name="connsiteX16" fmla="*/ 1766970 w 2400930"/>
                <a:gd name="connsiteY16" fmla="*/ 656476 h 2369199"/>
                <a:gd name="connsiteX17" fmla="*/ 1735165 w 2400930"/>
                <a:gd name="connsiteY17" fmla="*/ 644549 h 2369199"/>
                <a:gd name="connsiteX18" fmla="*/ 1715286 w 2400930"/>
                <a:gd name="connsiteY18" fmla="*/ 636597 h 2369199"/>
                <a:gd name="connsiteX19" fmla="*/ 1703359 w 2400930"/>
                <a:gd name="connsiteY19" fmla="*/ 644549 h 2369199"/>
                <a:gd name="connsiteX20" fmla="*/ 1659627 w 2400930"/>
                <a:gd name="connsiteY20" fmla="*/ 680330 h 2369199"/>
                <a:gd name="connsiteX21" fmla="*/ 1619871 w 2400930"/>
                <a:gd name="connsiteY21" fmla="*/ 708159 h 2369199"/>
                <a:gd name="connsiteX22" fmla="*/ 1568187 w 2400930"/>
                <a:gd name="connsiteY22" fmla="*/ 716110 h 2369199"/>
                <a:gd name="connsiteX23" fmla="*/ 1524455 w 2400930"/>
                <a:gd name="connsiteY23" fmla="*/ 724062 h 2369199"/>
                <a:gd name="connsiteX24" fmla="*/ 1488674 w 2400930"/>
                <a:gd name="connsiteY24" fmla="*/ 724062 h 2369199"/>
                <a:gd name="connsiteX25" fmla="*/ 1452893 w 2400930"/>
                <a:gd name="connsiteY25" fmla="*/ 716110 h 2369199"/>
                <a:gd name="connsiteX26" fmla="*/ 1456869 w 2400930"/>
                <a:gd name="connsiteY26" fmla="*/ 684305 h 2369199"/>
                <a:gd name="connsiteX27" fmla="*/ 1472772 w 2400930"/>
                <a:gd name="connsiteY27" fmla="*/ 656476 h 2369199"/>
                <a:gd name="connsiteX28" fmla="*/ 1484698 w 2400930"/>
                <a:gd name="connsiteY28" fmla="*/ 624670 h 2369199"/>
                <a:gd name="connsiteX29" fmla="*/ 1484698 w 2400930"/>
                <a:gd name="connsiteY29" fmla="*/ 604792 h 2369199"/>
                <a:gd name="connsiteX30" fmla="*/ 1528431 w 2400930"/>
                <a:gd name="connsiteY30" fmla="*/ 561060 h 2369199"/>
                <a:gd name="connsiteX31" fmla="*/ 1544333 w 2400930"/>
                <a:gd name="connsiteY31" fmla="*/ 525279 h 2369199"/>
                <a:gd name="connsiteX32" fmla="*/ 1540358 w 2400930"/>
                <a:gd name="connsiteY32" fmla="*/ 465644 h 2369199"/>
                <a:gd name="connsiteX33" fmla="*/ 1508552 w 2400930"/>
                <a:gd name="connsiteY33" fmla="*/ 429863 h 2369199"/>
                <a:gd name="connsiteX34" fmla="*/ 1500601 w 2400930"/>
                <a:gd name="connsiteY34" fmla="*/ 406010 h 2369199"/>
                <a:gd name="connsiteX35" fmla="*/ 1508552 w 2400930"/>
                <a:gd name="connsiteY35" fmla="*/ 378180 h 2369199"/>
                <a:gd name="connsiteX36" fmla="*/ 1492650 w 2400930"/>
                <a:gd name="connsiteY36" fmla="*/ 346375 h 2369199"/>
                <a:gd name="connsiteX37" fmla="*/ 1444942 w 2400930"/>
                <a:gd name="connsiteY37" fmla="*/ 334448 h 2369199"/>
                <a:gd name="connsiteX38" fmla="*/ 1357478 w 2400930"/>
                <a:gd name="connsiteY38" fmla="*/ 342399 h 2369199"/>
                <a:gd name="connsiteX39" fmla="*/ 1309770 w 2400930"/>
                <a:gd name="connsiteY39" fmla="*/ 342399 h 2369199"/>
                <a:gd name="connsiteX40" fmla="*/ 1281940 w 2400930"/>
                <a:gd name="connsiteY40" fmla="*/ 342399 h 2369199"/>
                <a:gd name="connsiteX41" fmla="*/ 1214354 w 2400930"/>
                <a:gd name="connsiteY41" fmla="*/ 322521 h 2369199"/>
                <a:gd name="connsiteX42" fmla="*/ 1138817 w 2400930"/>
                <a:gd name="connsiteY42" fmla="*/ 274813 h 2369199"/>
                <a:gd name="connsiteX43" fmla="*/ 1055328 w 2400930"/>
                <a:gd name="connsiteY43" fmla="*/ 258910 h 2369199"/>
                <a:gd name="connsiteX44" fmla="*/ 991718 w 2400930"/>
                <a:gd name="connsiteY44" fmla="*/ 250959 h 2369199"/>
                <a:gd name="connsiteX45" fmla="*/ 936058 w 2400930"/>
                <a:gd name="connsiteY45" fmla="*/ 254935 h 2369199"/>
                <a:gd name="connsiteX46" fmla="*/ 896302 w 2400930"/>
                <a:gd name="connsiteY46" fmla="*/ 250959 h 2369199"/>
                <a:gd name="connsiteX47" fmla="*/ 880399 w 2400930"/>
                <a:gd name="connsiteY47" fmla="*/ 243008 h 2369199"/>
                <a:gd name="connsiteX48" fmla="*/ 852570 w 2400930"/>
                <a:gd name="connsiteY48" fmla="*/ 231081 h 2369199"/>
                <a:gd name="connsiteX49" fmla="*/ 848594 w 2400930"/>
                <a:gd name="connsiteY49" fmla="*/ 167470 h 2369199"/>
                <a:gd name="connsiteX50" fmla="*/ 844618 w 2400930"/>
                <a:gd name="connsiteY50" fmla="*/ 115787 h 2369199"/>
                <a:gd name="connsiteX51" fmla="*/ 844618 w 2400930"/>
                <a:gd name="connsiteY51" fmla="*/ 87957 h 2369199"/>
                <a:gd name="connsiteX52" fmla="*/ 844618 w 2400930"/>
                <a:gd name="connsiteY52" fmla="*/ 80006 h 2369199"/>
                <a:gd name="connsiteX53" fmla="*/ 816789 w 2400930"/>
                <a:gd name="connsiteY53" fmla="*/ 68079 h 2369199"/>
                <a:gd name="connsiteX54" fmla="*/ 804862 w 2400930"/>
                <a:gd name="connsiteY54" fmla="*/ 60128 h 2369199"/>
                <a:gd name="connsiteX55" fmla="*/ 788959 w 2400930"/>
                <a:gd name="connsiteY55" fmla="*/ 36274 h 2369199"/>
                <a:gd name="connsiteX56" fmla="*/ 777032 w 2400930"/>
                <a:gd name="connsiteY56" fmla="*/ 12420 h 2369199"/>
                <a:gd name="connsiteX57" fmla="*/ 741252 w 2400930"/>
                <a:gd name="connsiteY57" fmla="*/ 493 h 2369199"/>
                <a:gd name="connsiteX58" fmla="*/ 717398 w 2400930"/>
                <a:gd name="connsiteY58" fmla="*/ 28323 h 2369199"/>
                <a:gd name="connsiteX59" fmla="*/ 705471 w 2400930"/>
                <a:gd name="connsiteY59" fmla="*/ 68079 h 2369199"/>
                <a:gd name="connsiteX60" fmla="*/ 701495 w 2400930"/>
                <a:gd name="connsiteY60" fmla="*/ 107836 h 2369199"/>
                <a:gd name="connsiteX61" fmla="*/ 677641 w 2400930"/>
                <a:gd name="connsiteY61" fmla="*/ 131690 h 2369199"/>
                <a:gd name="connsiteX62" fmla="*/ 673665 w 2400930"/>
                <a:gd name="connsiteY62" fmla="*/ 139641 h 2369199"/>
                <a:gd name="connsiteX63" fmla="*/ 641860 w 2400930"/>
                <a:gd name="connsiteY63" fmla="*/ 139641 h 2369199"/>
                <a:gd name="connsiteX64" fmla="*/ 625958 w 2400930"/>
                <a:gd name="connsiteY64" fmla="*/ 99884 h 2369199"/>
                <a:gd name="connsiteX65" fmla="*/ 610055 w 2400930"/>
                <a:gd name="connsiteY65" fmla="*/ 64103 h 2369199"/>
                <a:gd name="connsiteX66" fmla="*/ 590177 w 2400930"/>
                <a:gd name="connsiteY66" fmla="*/ 52177 h 2369199"/>
                <a:gd name="connsiteX67" fmla="*/ 566323 w 2400930"/>
                <a:gd name="connsiteY67" fmla="*/ 40250 h 2369199"/>
                <a:gd name="connsiteX68" fmla="*/ 542469 w 2400930"/>
                <a:gd name="connsiteY68" fmla="*/ 40250 h 2369199"/>
                <a:gd name="connsiteX69" fmla="*/ 510664 w 2400930"/>
                <a:gd name="connsiteY69" fmla="*/ 60128 h 2369199"/>
                <a:gd name="connsiteX70" fmla="*/ 502712 w 2400930"/>
                <a:gd name="connsiteY70" fmla="*/ 64103 h 2369199"/>
                <a:gd name="connsiteX71" fmla="*/ 486810 w 2400930"/>
                <a:gd name="connsiteY71" fmla="*/ 83982 h 2369199"/>
                <a:gd name="connsiteX72" fmla="*/ 470907 w 2400930"/>
                <a:gd name="connsiteY72" fmla="*/ 80006 h 2369199"/>
                <a:gd name="connsiteX73" fmla="*/ 451029 w 2400930"/>
                <a:gd name="connsiteY73" fmla="*/ 80006 h 2369199"/>
                <a:gd name="connsiteX74" fmla="*/ 431151 w 2400930"/>
                <a:gd name="connsiteY74" fmla="*/ 107836 h 2369199"/>
                <a:gd name="connsiteX75" fmla="*/ 427175 w 2400930"/>
                <a:gd name="connsiteY75" fmla="*/ 155543 h 2369199"/>
                <a:gd name="connsiteX76" fmla="*/ 435126 w 2400930"/>
                <a:gd name="connsiteY76" fmla="*/ 191324 h 2369199"/>
                <a:gd name="connsiteX77" fmla="*/ 431151 w 2400930"/>
                <a:gd name="connsiteY77" fmla="*/ 215178 h 2369199"/>
                <a:gd name="connsiteX78" fmla="*/ 427175 w 2400930"/>
                <a:gd name="connsiteY78" fmla="*/ 227105 h 2369199"/>
                <a:gd name="connsiteX79" fmla="*/ 391394 w 2400930"/>
                <a:gd name="connsiteY79" fmla="*/ 223130 h 2369199"/>
                <a:gd name="connsiteX80" fmla="*/ 375492 w 2400930"/>
                <a:gd name="connsiteY80" fmla="*/ 191324 h 2369199"/>
                <a:gd name="connsiteX81" fmla="*/ 339711 w 2400930"/>
                <a:gd name="connsiteY81" fmla="*/ 135665 h 2369199"/>
                <a:gd name="connsiteX82" fmla="*/ 331759 w 2400930"/>
                <a:gd name="connsiteY82" fmla="*/ 107836 h 2369199"/>
                <a:gd name="connsiteX83" fmla="*/ 315857 w 2400930"/>
                <a:gd name="connsiteY83" fmla="*/ 60128 h 2369199"/>
                <a:gd name="connsiteX84" fmla="*/ 299954 w 2400930"/>
                <a:gd name="connsiteY84" fmla="*/ 20371 h 2369199"/>
                <a:gd name="connsiteX85" fmla="*/ 280076 w 2400930"/>
                <a:gd name="connsiteY85" fmla="*/ 16396 h 2369199"/>
                <a:gd name="connsiteX86" fmla="*/ 260198 w 2400930"/>
                <a:gd name="connsiteY86" fmla="*/ 32298 h 2369199"/>
                <a:gd name="connsiteX87" fmla="*/ 240319 w 2400930"/>
                <a:gd name="connsiteY87" fmla="*/ 72055 h 2369199"/>
                <a:gd name="connsiteX88" fmla="*/ 232368 w 2400930"/>
                <a:gd name="connsiteY88" fmla="*/ 103860 h 2369199"/>
                <a:gd name="connsiteX89" fmla="*/ 232368 w 2400930"/>
                <a:gd name="connsiteY89" fmla="*/ 127714 h 2369199"/>
                <a:gd name="connsiteX90" fmla="*/ 204538 w 2400930"/>
                <a:gd name="connsiteY90" fmla="*/ 127714 h 2369199"/>
                <a:gd name="connsiteX91" fmla="*/ 212490 w 2400930"/>
                <a:gd name="connsiteY91" fmla="*/ 171446 h 2369199"/>
                <a:gd name="connsiteX92" fmla="*/ 220441 w 2400930"/>
                <a:gd name="connsiteY92" fmla="*/ 223130 h 2369199"/>
                <a:gd name="connsiteX93" fmla="*/ 220441 w 2400930"/>
                <a:gd name="connsiteY93" fmla="*/ 262886 h 2369199"/>
                <a:gd name="connsiteX94" fmla="*/ 224417 w 2400930"/>
                <a:gd name="connsiteY94" fmla="*/ 306618 h 2369199"/>
                <a:gd name="connsiteX95" fmla="*/ 228392 w 2400930"/>
                <a:gd name="connsiteY95" fmla="*/ 342399 h 2369199"/>
                <a:gd name="connsiteX96" fmla="*/ 224417 w 2400930"/>
                <a:gd name="connsiteY96" fmla="*/ 382156 h 2369199"/>
                <a:gd name="connsiteX97" fmla="*/ 220441 w 2400930"/>
                <a:gd name="connsiteY97" fmla="*/ 406010 h 2369199"/>
                <a:gd name="connsiteX98" fmla="*/ 196587 w 2400930"/>
                <a:gd name="connsiteY98" fmla="*/ 409985 h 2369199"/>
                <a:gd name="connsiteX99" fmla="*/ 172733 w 2400930"/>
                <a:gd name="connsiteY99" fmla="*/ 409985 h 2369199"/>
                <a:gd name="connsiteX100" fmla="*/ 132977 w 2400930"/>
                <a:gd name="connsiteY100" fmla="*/ 394083 h 2369199"/>
                <a:gd name="connsiteX101" fmla="*/ 117074 w 2400930"/>
                <a:gd name="connsiteY101" fmla="*/ 394083 h 2369199"/>
                <a:gd name="connsiteX102" fmla="*/ 97196 w 2400930"/>
                <a:gd name="connsiteY102" fmla="*/ 413961 h 2369199"/>
                <a:gd name="connsiteX103" fmla="*/ 97196 w 2400930"/>
                <a:gd name="connsiteY103" fmla="*/ 429863 h 2369199"/>
                <a:gd name="connsiteX104" fmla="*/ 105147 w 2400930"/>
                <a:gd name="connsiteY104" fmla="*/ 465644 h 2369199"/>
                <a:gd name="connsiteX105" fmla="*/ 129001 w 2400930"/>
                <a:gd name="connsiteY105" fmla="*/ 493474 h 2369199"/>
                <a:gd name="connsiteX106" fmla="*/ 132977 w 2400930"/>
                <a:gd name="connsiteY106" fmla="*/ 513352 h 2369199"/>
                <a:gd name="connsiteX107" fmla="*/ 140928 w 2400930"/>
                <a:gd name="connsiteY107" fmla="*/ 553109 h 2369199"/>
                <a:gd name="connsiteX108" fmla="*/ 144904 w 2400930"/>
                <a:gd name="connsiteY108" fmla="*/ 580938 h 2369199"/>
                <a:gd name="connsiteX109" fmla="*/ 140928 w 2400930"/>
                <a:gd name="connsiteY109" fmla="*/ 596841 h 2369199"/>
                <a:gd name="connsiteX110" fmla="*/ 101172 w 2400930"/>
                <a:gd name="connsiteY110" fmla="*/ 604792 h 2369199"/>
                <a:gd name="connsiteX111" fmla="*/ 73342 w 2400930"/>
                <a:gd name="connsiteY111" fmla="*/ 608768 h 2369199"/>
                <a:gd name="connsiteX112" fmla="*/ 45512 w 2400930"/>
                <a:gd name="connsiteY112" fmla="*/ 620695 h 2369199"/>
                <a:gd name="connsiteX113" fmla="*/ 33585 w 2400930"/>
                <a:gd name="connsiteY113" fmla="*/ 648524 h 2369199"/>
                <a:gd name="connsiteX114" fmla="*/ 61415 w 2400930"/>
                <a:gd name="connsiteY114" fmla="*/ 668403 h 2369199"/>
                <a:gd name="connsiteX115" fmla="*/ 97196 w 2400930"/>
                <a:gd name="connsiteY115" fmla="*/ 684305 h 2369199"/>
                <a:gd name="connsiteX116" fmla="*/ 113098 w 2400930"/>
                <a:gd name="connsiteY116" fmla="*/ 704183 h 2369199"/>
                <a:gd name="connsiteX117" fmla="*/ 121050 w 2400930"/>
                <a:gd name="connsiteY117" fmla="*/ 732013 h 2369199"/>
                <a:gd name="connsiteX118" fmla="*/ 129001 w 2400930"/>
                <a:gd name="connsiteY118" fmla="*/ 771770 h 2369199"/>
                <a:gd name="connsiteX119" fmla="*/ 121050 w 2400930"/>
                <a:gd name="connsiteY119" fmla="*/ 799599 h 2369199"/>
                <a:gd name="connsiteX120" fmla="*/ 97196 w 2400930"/>
                <a:gd name="connsiteY120" fmla="*/ 807550 h 2369199"/>
                <a:gd name="connsiteX121" fmla="*/ 53464 w 2400930"/>
                <a:gd name="connsiteY121" fmla="*/ 807550 h 2369199"/>
                <a:gd name="connsiteX122" fmla="*/ 21658 w 2400930"/>
                <a:gd name="connsiteY122" fmla="*/ 827429 h 2369199"/>
                <a:gd name="connsiteX123" fmla="*/ 25634 w 2400930"/>
                <a:gd name="connsiteY123" fmla="*/ 859234 h 2369199"/>
                <a:gd name="connsiteX124" fmla="*/ 53464 w 2400930"/>
                <a:gd name="connsiteY124" fmla="*/ 867185 h 2369199"/>
                <a:gd name="connsiteX125" fmla="*/ 93220 w 2400930"/>
                <a:gd name="connsiteY125" fmla="*/ 887063 h 2369199"/>
                <a:gd name="connsiteX126" fmla="*/ 121050 w 2400930"/>
                <a:gd name="connsiteY126" fmla="*/ 914893 h 2369199"/>
                <a:gd name="connsiteX127" fmla="*/ 121050 w 2400930"/>
                <a:gd name="connsiteY127" fmla="*/ 942723 h 2369199"/>
                <a:gd name="connsiteX128" fmla="*/ 105147 w 2400930"/>
                <a:gd name="connsiteY128" fmla="*/ 974528 h 2369199"/>
                <a:gd name="connsiteX129" fmla="*/ 85269 w 2400930"/>
                <a:gd name="connsiteY129" fmla="*/ 1002357 h 2369199"/>
                <a:gd name="connsiteX130" fmla="*/ 61415 w 2400930"/>
                <a:gd name="connsiteY130" fmla="*/ 1018260 h 2369199"/>
                <a:gd name="connsiteX131" fmla="*/ 13707 w 2400930"/>
                <a:gd name="connsiteY131" fmla="*/ 1018260 h 2369199"/>
                <a:gd name="connsiteX132" fmla="*/ 1780 w 2400930"/>
                <a:gd name="connsiteY132" fmla="*/ 1061992 h 2369199"/>
                <a:gd name="connsiteX133" fmla="*/ 45512 w 2400930"/>
                <a:gd name="connsiteY133" fmla="*/ 1077895 h 2369199"/>
                <a:gd name="connsiteX134" fmla="*/ 89245 w 2400930"/>
                <a:gd name="connsiteY134" fmla="*/ 1085846 h 2369199"/>
                <a:gd name="connsiteX135" fmla="*/ 105147 w 2400930"/>
                <a:gd name="connsiteY135" fmla="*/ 1105724 h 2369199"/>
                <a:gd name="connsiteX136" fmla="*/ 121050 w 2400930"/>
                <a:gd name="connsiteY136" fmla="*/ 1137530 h 2369199"/>
                <a:gd name="connsiteX137" fmla="*/ 121050 w 2400930"/>
                <a:gd name="connsiteY137" fmla="*/ 1177286 h 2369199"/>
                <a:gd name="connsiteX138" fmla="*/ 97196 w 2400930"/>
                <a:gd name="connsiteY138" fmla="*/ 1189213 h 2369199"/>
                <a:gd name="connsiteX139" fmla="*/ 69366 w 2400930"/>
                <a:gd name="connsiteY139" fmla="*/ 1209091 h 2369199"/>
                <a:gd name="connsiteX140" fmla="*/ 69366 w 2400930"/>
                <a:gd name="connsiteY140" fmla="*/ 1236921 h 2369199"/>
                <a:gd name="connsiteX141" fmla="*/ 105147 w 2400930"/>
                <a:gd name="connsiteY141" fmla="*/ 1256799 h 2369199"/>
                <a:gd name="connsiteX142" fmla="*/ 160806 w 2400930"/>
                <a:gd name="connsiteY142" fmla="*/ 1264750 h 2369199"/>
                <a:gd name="connsiteX143" fmla="*/ 192612 w 2400930"/>
                <a:gd name="connsiteY143" fmla="*/ 1272702 h 2369199"/>
                <a:gd name="connsiteX144" fmla="*/ 228392 w 2400930"/>
                <a:gd name="connsiteY144" fmla="*/ 1272702 h 2369199"/>
                <a:gd name="connsiteX145" fmla="*/ 248271 w 2400930"/>
                <a:gd name="connsiteY145" fmla="*/ 1296556 h 2369199"/>
                <a:gd name="connsiteX146" fmla="*/ 236344 w 2400930"/>
                <a:gd name="connsiteY146" fmla="*/ 1316434 h 2369199"/>
                <a:gd name="connsiteX147" fmla="*/ 192612 w 2400930"/>
                <a:gd name="connsiteY147" fmla="*/ 1352215 h 2369199"/>
                <a:gd name="connsiteX148" fmla="*/ 176709 w 2400930"/>
                <a:gd name="connsiteY148" fmla="*/ 1384020 h 2369199"/>
                <a:gd name="connsiteX149" fmla="*/ 176709 w 2400930"/>
                <a:gd name="connsiteY149" fmla="*/ 1403898 h 2369199"/>
                <a:gd name="connsiteX150" fmla="*/ 200563 w 2400930"/>
                <a:gd name="connsiteY150" fmla="*/ 1423777 h 2369199"/>
                <a:gd name="connsiteX151" fmla="*/ 260198 w 2400930"/>
                <a:gd name="connsiteY151" fmla="*/ 1427752 h 2369199"/>
                <a:gd name="connsiteX152" fmla="*/ 299954 w 2400930"/>
                <a:gd name="connsiteY152" fmla="*/ 1419801 h 2369199"/>
                <a:gd name="connsiteX153" fmla="*/ 311881 w 2400930"/>
                <a:gd name="connsiteY153" fmla="*/ 1419801 h 2369199"/>
                <a:gd name="connsiteX154" fmla="*/ 343686 w 2400930"/>
                <a:gd name="connsiteY154" fmla="*/ 1439679 h 2369199"/>
                <a:gd name="connsiteX155" fmla="*/ 335735 w 2400930"/>
                <a:gd name="connsiteY155" fmla="*/ 1467509 h 2369199"/>
                <a:gd name="connsiteX156" fmla="*/ 299954 w 2400930"/>
                <a:gd name="connsiteY156" fmla="*/ 1479436 h 2369199"/>
                <a:gd name="connsiteX157" fmla="*/ 288027 w 2400930"/>
                <a:gd name="connsiteY157" fmla="*/ 1519192 h 2369199"/>
                <a:gd name="connsiteX158" fmla="*/ 288027 w 2400930"/>
                <a:gd name="connsiteY158" fmla="*/ 1543046 h 2369199"/>
                <a:gd name="connsiteX159" fmla="*/ 303930 w 2400930"/>
                <a:gd name="connsiteY159" fmla="*/ 1566900 h 2369199"/>
                <a:gd name="connsiteX160" fmla="*/ 339711 w 2400930"/>
                <a:gd name="connsiteY160" fmla="*/ 1582803 h 2369199"/>
                <a:gd name="connsiteX161" fmla="*/ 379467 w 2400930"/>
                <a:gd name="connsiteY161" fmla="*/ 1582803 h 2369199"/>
                <a:gd name="connsiteX162" fmla="*/ 395370 w 2400930"/>
                <a:gd name="connsiteY162" fmla="*/ 1578827 h 2369199"/>
                <a:gd name="connsiteX163" fmla="*/ 435126 w 2400930"/>
                <a:gd name="connsiteY163" fmla="*/ 1582803 h 2369199"/>
                <a:gd name="connsiteX164" fmla="*/ 451029 w 2400930"/>
                <a:gd name="connsiteY164" fmla="*/ 1610632 h 2369199"/>
                <a:gd name="connsiteX165" fmla="*/ 419224 w 2400930"/>
                <a:gd name="connsiteY165" fmla="*/ 1654364 h 2369199"/>
                <a:gd name="connsiteX166" fmla="*/ 391394 w 2400930"/>
                <a:gd name="connsiteY166" fmla="*/ 1682194 h 2369199"/>
                <a:gd name="connsiteX167" fmla="*/ 379467 w 2400930"/>
                <a:gd name="connsiteY167" fmla="*/ 1713999 h 2369199"/>
                <a:gd name="connsiteX168" fmla="*/ 387418 w 2400930"/>
                <a:gd name="connsiteY168" fmla="*/ 1725926 h 2369199"/>
                <a:gd name="connsiteX169" fmla="*/ 415248 w 2400930"/>
                <a:gd name="connsiteY169" fmla="*/ 1741829 h 2369199"/>
                <a:gd name="connsiteX170" fmla="*/ 447053 w 2400930"/>
                <a:gd name="connsiteY170" fmla="*/ 1753756 h 2369199"/>
                <a:gd name="connsiteX171" fmla="*/ 462956 w 2400930"/>
                <a:gd name="connsiteY171" fmla="*/ 1773634 h 2369199"/>
                <a:gd name="connsiteX172" fmla="*/ 490785 w 2400930"/>
                <a:gd name="connsiteY172" fmla="*/ 1793512 h 2369199"/>
                <a:gd name="connsiteX173" fmla="*/ 530542 w 2400930"/>
                <a:gd name="connsiteY173" fmla="*/ 1801463 h 2369199"/>
                <a:gd name="connsiteX174" fmla="*/ 550420 w 2400930"/>
                <a:gd name="connsiteY174" fmla="*/ 1805439 h 2369199"/>
                <a:gd name="connsiteX175" fmla="*/ 558372 w 2400930"/>
                <a:gd name="connsiteY175" fmla="*/ 1841220 h 2369199"/>
                <a:gd name="connsiteX176" fmla="*/ 562347 w 2400930"/>
                <a:gd name="connsiteY176" fmla="*/ 1873025 h 2369199"/>
                <a:gd name="connsiteX177" fmla="*/ 574274 w 2400930"/>
                <a:gd name="connsiteY177" fmla="*/ 1904830 h 2369199"/>
                <a:gd name="connsiteX178" fmla="*/ 578250 w 2400930"/>
                <a:gd name="connsiteY178" fmla="*/ 1920733 h 2369199"/>
                <a:gd name="connsiteX179" fmla="*/ 602104 w 2400930"/>
                <a:gd name="connsiteY179" fmla="*/ 1920733 h 2369199"/>
                <a:gd name="connsiteX180" fmla="*/ 618006 w 2400930"/>
                <a:gd name="connsiteY180" fmla="*/ 1908806 h 2369199"/>
                <a:gd name="connsiteX181" fmla="*/ 649812 w 2400930"/>
                <a:gd name="connsiteY181" fmla="*/ 1916757 h 2369199"/>
                <a:gd name="connsiteX182" fmla="*/ 717398 w 2400930"/>
                <a:gd name="connsiteY182" fmla="*/ 1932660 h 2369199"/>
                <a:gd name="connsiteX183" fmla="*/ 773057 w 2400930"/>
                <a:gd name="connsiteY183" fmla="*/ 1980368 h 2369199"/>
                <a:gd name="connsiteX184" fmla="*/ 812813 w 2400930"/>
                <a:gd name="connsiteY184" fmla="*/ 2020124 h 2369199"/>
                <a:gd name="connsiteX185" fmla="*/ 848594 w 2400930"/>
                <a:gd name="connsiteY185" fmla="*/ 2115540 h 2369199"/>
                <a:gd name="connsiteX186" fmla="*/ 848594 w 2400930"/>
                <a:gd name="connsiteY186" fmla="*/ 2155297 h 2369199"/>
                <a:gd name="connsiteX187" fmla="*/ 840643 w 2400930"/>
                <a:gd name="connsiteY187" fmla="*/ 2191077 h 2369199"/>
                <a:gd name="connsiteX188" fmla="*/ 848594 w 2400930"/>
                <a:gd name="connsiteY188" fmla="*/ 2214931 h 2369199"/>
                <a:gd name="connsiteX189" fmla="*/ 868472 w 2400930"/>
                <a:gd name="connsiteY189" fmla="*/ 2262639 h 2369199"/>
                <a:gd name="connsiteX190" fmla="*/ 892326 w 2400930"/>
                <a:gd name="connsiteY190" fmla="*/ 2262639 h 2369199"/>
                <a:gd name="connsiteX191" fmla="*/ 920156 w 2400930"/>
                <a:gd name="connsiteY191" fmla="*/ 2258663 h 2369199"/>
                <a:gd name="connsiteX192" fmla="*/ 959912 w 2400930"/>
                <a:gd name="connsiteY192" fmla="*/ 2238785 h 2369199"/>
                <a:gd name="connsiteX193" fmla="*/ 983766 w 2400930"/>
                <a:gd name="connsiteY193" fmla="*/ 2195053 h 2369199"/>
                <a:gd name="connsiteX194" fmla="*/ 1071231 w 2400930"/>
                <a:gd name="connsiteY194" fmla="*/ 2135418 h 2369199"/>
                <a:gd name="connsiteX195" fmla="*/ 1095085 w 2400930"/>
                <a:gd name="connsiteY195" fmla="*/ 2099637 h 2369199"/>
                <a:gd name="connsiteX196" fmla="*/ 1138817 w 2400930"/>
                <a:gd name="connsiteY196" fmla="*/ 2059881 h 2369199"/>
                <a:gd name="connsiteX197" fmla="*/ 1194476 w 2400930"/>
                <a:gd name="connsiteY197" fmla="*/ 2051930 h 2369199"/>
                <a:gd name="connsiteX198" fmla="*/ 1266038 w 2400930"/>
                <a:gd name="connsiteY198" fmla="*/ 2055905 h 2369199"/>
                <a:gd name="connsiteX199" fmla="*/ 1357478 w 2400930"/>
                <a:gd name="connsiteY199" fmla="*/ 2079759 h 2369199"/>
                <a:gd name="connsiteX200" fmla="*/ 1425064 w 2400930"/>
                <a:gd name="connsiteY200" fmla="*/ 2091686 h 2369199"/>
                <a:gd name="connsiteX201" fmla="*/ 1500601 w 2400930"/>
                <a:gd name="connsiteY201" fmla="*/ 2099637 h 2369199"/>
                <a:gd name="connsiteX202" fmla="*/ 1548309 w 2400930"/>
                <a:gd name="connsiteY202" fmla="*/ 2103613 h 2369199"/>
                <a:gd name="connsiteX203" fmla="*/ 1599992 w 2400930"/>
                <a:gd name="connsiteY203" fmla="*/ 2103613 h 2369199"/>
                <a:gd name="connsiteX204" fmla="*/ 1663603 w 2400930"/>
                <a:gd name="connsiteY204" fmla="*/ 2135418 h 2369199"/>
                <a:gd name="connsiteX205" fmla="*/ 1703359 w 2400930"/>
                <a:gd name="connsiteY205" fmla="*/ 2183126 h 2369199"/>
                <a:gd name="connsiteX206" fmla="*/ 1747092 w 2400930"/>
                <a:gd name="connsiteY206" fmla="*/ 2242761 h 2369199"/>
                <a:gd name="connsiteX207" fmla="*/ 1846483 w 2400930"/>
                <a:gd name="connsiteY207" fmla="*/ 2366006 h 2369199"/>
                <a:gd name="connsiteX208" fmla="*/ 1786848 w 2400930"/>
                <a:gd name="connsiteY208" fmla="*/ 2099638 h 2369199"/>
                <a:gd name="connsiteX209" fmla="*/ 1834556 w 2400930"/>
                <a:gd name="connsiteY209" fmla="*/ 1936636 h 2369199"/>
                <a:gd name="connsiteX210" fmla="*/ 1982132 w 2400930"/>
                <a:gd name="connsiteY210" fmla="*/ 1927422 h 2369199"/>
                <a:gd name="connsiteX211" fmla="*/ 2112852 w 2400930"/>
                <a:gd name="connsiteY211" fmla="*/ 1920734 h 2369199"/>
                <a:gd name="connsiteX212" fmla="*/ 2186920 w 2400930"/>
                <a:gd name="connsiteY212" fmla="*/ 1898847 h 2369199"/>
                <a:gd name="connsiteX213" fmla="*/ 2299707 w 2400930"/>
                <a:gd name="connsiteY213" fmla="*/ 1873026 h 2369199"/>
                <a:gd name="connsiteX214" fmla="*/ 2394089 w 2400930"/>
                <a:gd name="connsiteY214" fmla="*/ 1822647 h 2369199"/>
                <a:gd name="connsiteX215" fmla="*/ 2386945 w 2400930"/>
                <a:gd name="connsiteY215" fmla="*/ 1770260 h 2369199"/>
                <a:gd name="connsiteX216" fmla="*/ 2253595 w 2400930"/>
                <a:gd name="connsiteY216" fmla="*/ 1784546 h 2369199"/>
                <a:gd name="connsiteX217" fmla="*/ 2244069 w 2400930"/>
                <a:gd name="connsiteY217" fmla="*/ 1751210 h 2369199"/>
                <a:gd name="connsiteX218" fmla="*/ 2319584 w 2400930"/>
                <a:gd name="connsiteY218" fmla="*/ 1721950 h 2369199"/>
                <a:gd name="connsiteX219" fmla="*/ 2365514 w 2400930"/>
                <a:gd name="connsiteY219" fmla="*/ 1705966 h 2369199"/>
                <a:gd name="connsiteX220" fmla="*/ 2394335 w 2400930"/>
                <a:gd name="connsiteY220" fmla="*/ 1648028 h 2369199"/>
                <a:gd name="connsiteX221" fmla="*/ 2291694 w 2400930"/>
                <a:gd name="connsiteY221" fmla="*/ 1658341 h 2369199"/>
                <a:gd name="connsiteX222" fmla="*/ 2232120 w 2400930"/>
                <a:gd name="connsiteY222" fmla="*/ 1678218 h 2369199"/>
                <a:gd name="connsiteX223" fmla="*/ 2134531 w 2400930"/>
                <a:gd name="connsiteY223" fmla="*/ 1684535 h 2369199"/>
                <a:gd name="connsiteX224" fmla="*/ 2053217 w 2400930"/>
                <a:gd name="connsiteY224" fmla="*/ 1662316 h 2369199"/>
                <a:gd name="connsiteX225" fmla="*/ 1941650 w 2400930"/>
                <a:gd name="connsiteY225" fmla="*/ 1563091 h 2369199"/>
                <a:gd name="connsiteX226" fmla="*/ 1846483 w 2400930"/>
                <a:gd name="connsiteY226" fmla="*/ 1459557 h 2369199"/>
                <a:gd name="connsiteX227" fmla="*/ 1794013 w 2400930"/>
                <a:gd name="connsiteY227" fmla="*/ 1394022 h 2369199"/>
                <a:gd name="connsiteX228" fmla="*/ 1747092 w 2400930"/>
                <a:gd name="connsiteY228" fmla="*/ 1312458 h 2369199"/>
                <a:gd name="connsiteX229" fmla="*/ 1705906 w 2400930"/>
                <a:gd name="connsiteY229" fmla="*/ 1203522 h 2369199"/>
                <a:gd name="connsiteX230" fmla="*/ 1641613 w 2400930"/>
                <a:gd name="connsiteY230" fmla="*/ 1127322 h 2369199"/>
                <a:gd name="connsiteX231" fmla="*/ 1563031 w 2400930"/>
                <a:gd name="connsiteY231" fmla="*/ 1101129 h 2369199"/>
                <a:gd name="connsiteX232" fmla="*/ 1487431 w 2400930"/>
                <a:gd name="connsiteY232" fmla="*/ 1192339 h 2369199"/>
                <a:gd name="connsiteX0" fmla="*/ 1504577 w 2399060"/>
                <a:gd name="connsiteY0" fmla="*/ 1193189 h 2369199"/>
                <a:gd name="connsiteX1" fmla="*/ 1440966 w 2399060"/>
                <a:gd name="connsiteY1" fmla="*/ 1197164 h 2369199"/>
                <a:gd name="connsiteX2" fmla="*/ 1377356 w 2399060"/>
                <a:gd name="connsiteY2" fmla="*/ 1209091 h 2369199"/>
                <a:gd name="connsiteX3" fmla="*/ 1325672 w 2399060"/>
                <a:gd name="connsiteY3" fmla="*/ 1181262 h 2369199"/>
                <a:gd name="connsiteX4" fmla="*/ 1321697 w 2399060"/>
                <a:gd name="connsiteY4" fmla="*/ 1121627 h 2369199"/>
                <a:gd name="connsiteX5" fmla="*/ 1357478 w 2399060"/>
                <a:gd name="connsiteY5" fmla="*/ 1073919 h 2369199"/>
                <a:gd name="connsiteX6" fmla="*/ 1401210 w 2399060"/>
                <a:gd name="connsiteY6" fmla="*/ 1042114 h 2369199"/>
                <a:gd name="connsiteX7" fmla="*/ 1433015 w 2399060"/>
                <a:gd name="connsiteY7" fmla="*/ 994406 h 2369199"/>
                <a:gd name="connsiteX8" fmla="*/ 1448918 w 2399060"/>
                <a:gd name="connsiteY8" fmla="*/ 930796 h 2369199"/>
                <a:gd name="connsiteX9" fmla="*/ 1448918 w 2399060"/>
                <a:gd name="connsiteY9" fmla="*/ 910917 h 2369199"/>
                <a:gd name="connsiteX10" fmla="*/ 1496625 w 2399060"/>
                <a:gd name="connsiteY10" fmla="*/ 898990 h 2369199"/>
                <a:gd name="connsiteX11" fmla="*/ 1576138 w 2399060"/>
                <a:gd name="connsiteY11" fmla="*/ 883088 h 2369199"/>
                <a:gd name="connsiteX12" fmla="*/ 1643725 w 2399060"/>
                <a:gd name="connsiteY12" fmla="*/ 851283 h 2369199"/>
                <a:gd name="connsiteX13" fmla="*/ 1699384 w 2399060"/>
                <a:gd name="connsiteY13" fmla="*/ 811526 h 2369199"/>
                <a:gd name="connsiteX14" fmla="*/ 1755043 w 2399060"/>
                <a:gd name="connsiteY14" fmla="*/ 728037 h 2369199"/>
                <a:gd name="connsiteX15" fmla="*/ 1766970 w 2399060"/>
                <a:gd name="connsiteY15" fmla="*/ 700208 h 2369199"/>
                <a:gd name="connsiteX16" fmla="*/ 1766970 w 2399060"/>
                <a:gd name="connsiteY16" fmla="*/ 656476 h 2369199"/>
                <a:gd name="connsiteX17" fmla="*/ 1735165 w 2399060"/>
                <a:gd name="connsiteY17" fmla="*/ 644549 h 2369199"/>
                <a:gd name="connsiteX18" fmla="*/ 1715286 w 2399060"/>
                <a:gd name="connsiteY18" fmla="*/ 636597 h 2369199"/>
                <a:gd name="connsiteX19" fmla="*/ 1703359 w 2399060"/>
                <a:gd name="connsiteY19" fmla="*/ 644549 h 2369199"/>
                <a:gd name="connsiteX20" fmla="*/ 1659627 w 2399060"/>
                <a:gd name="connsiteY20" fmla="*/ 680330 h 2369199"/>
                <a:gd name="connsiteX21" fmla="*/ 1619871 w 2399060"/>
                <a:gd name="connsiteY21" fmla="*/ 708159 h 2369199"/>
                <a:gd name="connsiteX22" fmla="*/ 1568187 w 2399060"/>
                <a:gd name="connsiteY22" fmla="*/ 716110 h 2369199"/>
                <a:gd name="connsiteX23" fmla="*/ 1524455 w 2399060"/>
                <a:gd name="connsiteY23" fmla="*/ 724062 h 2369199"/>
                <a:gd name="connsiteX24" fmla="*/ 1488674 w 2399060"/>
                <a:gd name="connsiteY24" fmla="*/ 724062 h 2369199"/>
                <a:gd name="connsiteX25" fmla="*/ 1452893 w 2399060"/>
                <a:gd name="connsiteY25" fmla="*/ 716110 h 2369199"/>
                <a:gd name="connsiteX26" fmla="*/ 1456869 w 2399060"/>
                <a:gd name="connsiteY26" fmla="*/ 684305 h 2369199"/>
                <a:gd name="connsiteX27" fmla="*/ 1472772 w 2399060"/>
                <a:gd name="connsiteY27" fmla="*/ 656476 h 2369199"/>
                <a:gd name="connsiteX28" fmla="*/ 1484698 w 2399060"/>
                <a:gd name="connsiteY28" fmla="*/ 624670 h 2369199"/>
                <a:gd name="connsiteX29" fmla="*/ 1484698 w 2399060"/>
                <a:gd name="connsiteY29" fmla="*/ 604792 h 2369199"/>
                <a:gd name="connsiteX30" fmla="*/ 1528431 w 2399060"/>
                <a:gd name="connsiteY30" fmla="*/ 561060 h 2369199"/>
                <a:gd name="connsiteX31" fmla="*/ 1544333 w 2399060"/>
                <a:gd name="connsiteY31" fmla="*/ 525279 h 2369199"/>
                <a:gd name="connsiteX32" fmla="*/ 1540358 w 2399060"/>
                <a:gd name="connsiteY32" fmla="*/ 465644 h 2369199"/>
                <a:gd name="connsiteX33" fmla="*/ 1508552 w 2399060"/>
                <a:gd name="connsiteY33" fmla="*/ 429863 h 2369199"/>
                <a:gd name="connsiteX34" fmla="*/ 1500601 w 2399060"/>
                <a:gd name="connsiteY34" fmla="*/ 406010 h 2369199"/>
                <a:gd name="connsiteX35" fmla="*/ 1508552 w 2399060"/>
                <a:gd name="connsiteY35" fmla="*/ 378180 h 2369199"/>
                <a:gd name="connsiteX36" fmla="*/ 1492650 w 2399060"/>
                <a:gd name="connsiteY36" fmla="*/ 346375 h 2369199"/>
                <a:gd name="connsiteX37" fmla="*/ 1444942 w 2399060"/>
                <a:gd name="connsiteY37" fmla="*/ 334448 h 2369199"/>
                <a:gd name="connsiteX38" fmla="*/ 1357478 w 2399060"/>
                <a:gd name="connsiteY38" fmla="*/ 342399 h 2369199"/>
                <a:gd name="connsiteX39" fmla="*/ 1309770 w 2399060"/>
                <a:gd name="connsiteY39" fmla="*/ 342399 h 2369199"/>
                <a:gd name="connsiteX40" fmla="*/ 1281940 w 2399060"/>
                <a:gd name="connsiteY40" fmla="*/ 342399 h 2369199"/>
                <a:gd name="connsiteX41" fmla="*/ 1214354 w 2399060"/>
                <a:gd name="connsiteY41" fmla="*/ 322521 h 2369199"/>
                <a:gd name="connsiteX42" fmla="*/ 1138817 w 2399060"/>
                <a:gd name="connsiteY42" fmla="*/ 274813 h 2369199"/>
                <a:gd name="connsiteX43" fmla="*/ 1055328 w 2399060"/>
                <a:gd name="connsiteY43" fmla="*/ 258910 h 2369199"/>
                <a:gd name="connsiteX44" fmla="*/ 991718 w 2399060"/>
                <a:gd name="connsiteY44" fmla="*/ 250959 h 2369199"/>
                <a:gd name="connsiteX45" fmla="*/ 936058 w 2399060"/>
                <a:gd name="connsiteY45" fmla="*/ 254935 h 2369199"/>
                <a:gd name="connsiteX46" fmla="*/ 896302 w 2399060"/>
                <a:gd name="connsiteY46" fmla="*/ 250959 h 2369199"/>
                <a:gd name="connsiteX47" fmla="*/ 880399 w 2399060"/>
                <a:gd name="connsiteY47" fmla="*/ 243008 h 2369199"/>
                <a:gd name="connsiteX48" fmla="*/ 852570 w 2399060"/>
                <a:gd name="connsiteY48" fmla="*/ 231081 h 2369199"/>
                <a:gd name="connsiteX49" fmla="*/ 848594 w 2399060"/>
                <a:gd name="connsiteY49" fmla="*/ 167470 h 2369199"/>
                <a:gd name="connsiteX50" fmla="*/ 844618 w 2399060"/>
                <a:gd name="connsiteY50" fmla="*/ 115787 h 2369199"/>
                <a:gd name="connsiteX51" fmla="*/ 844618 w 2399060"/>
                <a:gd name="connsiteY51" fmla="*/ 87957 h 2369199"/>
                <a:gd name="connsiteX52" fmla="*/ 844618 w 2399060"/>
                <a:gd name="connsiteY52" fmla="*/ 80006 h 2369199"/>
                <a:gd name="connsiteX53" fmla="*/ 816789 w 2399060"/>
                <a:gd name="connsiteY53" fmla="*/ 68079 h 2369199"/>
                <a:gd name="connsiteX54" fmla="*/ 804862 w 2399060"/>
                <a:gd name="connsiteY54" fmla="*/ 60128 h 2369199"/>
                <a:gd name="connsiteX55" fmla="*/ 788959 w 2399060"/>
                <a:gd name="connsiteY55" fmla="*/ 36274 h 2369199"/>
                <a:gd name="connsiteX56" fmla="*/ 777032 w 2399060"/>
                <a:gd name="connsiteY56" fmla="*/ 12420 h 2369199"/>
                <a:gd name="connsiteX57" fmla="*/ 741252 w 2399060"/>
                <a:gd name="connsiteY57" fmla="*/ 493 h 2369199"/>
                <a:gd name="connsiteX58" fmla="*/ 717398 w 2399060"/>
                <a:gd name="connsiteY58" fmla="*/ 28323 h 2369199"/>
                <a:gd name="connsiteX59" fmla="*/ 705471 w 2399060"/>
                <a:gd name="connsiteY59" fmla="*/ 68079 h 2369199"/>
                <a:gd name="connsiteX60" fmla="*/ 701495 w 2399060"/>
                <a:gd name="connsiteY60" fmla="*/ 107836 h 2369199"/>
                <a:gd name="connsiteX61" fmla="*/ 677641 w 2399060"/>
                <a:gd name="connsiteY61" fmla="*/ 131690 h 2369199"/>
                <a:gd name="connsiteX62" fmla="*/ 673665 w 2399060"/>
                <a:gd name="connsiteY62" fmla="*/ 139641 h 2369199"/>
                <a:gd name="connsiteX63" fmla="*/ 641860 w 2399060"/>
                <a:gd name="connsiteY63" fmla="*/ 139641 h 2369199"/>
                <a:gd name="connsiteX64" fmla="*/ 625958 w 2399060"/>
                <a:gd name="connsiteY64" fmla="*/ 99884 h 2369199"/>
                <a:gd name="connsiteX65" fmla="*/ 610055 w 2399060"/>
                <a:gd name="connsiteY65" fmla="*/ 64103 h 2369199"/>
                <a:gd name="connsiteX66" fmla="*/ 590177 w 2399060"/>
                <a:gd name="connsiteY66" fmla="*/ 52177 h 2369199"/>
                <a:gd name="connsiteX67" fmla="*/ 566323 w 2399060"/>
                <a:gd name="connsiteY67" fmla="*/ 40250 h 2369199"/>
                <a:gd name="connsiteX68" fmla="*/ 542469 w 2399060"/>
                <a:gd name="connsiteY68" fmla="*/ 40250 h 2369199"/>
                <a:gd name="connsiteX69" fmla="*/ 510664 w 2399060"/>
                <a:gd name="connsiteY69" fmla="*/ 60128 h 2369199"/>
                <a:gd name="connsiteX70" fmla="*/ 502712 w 2399060"/>
                <a:gd name="connsiteY70" fmla="*/ 64103 h 2369199"/>
                <a:gd name="connsiteX71" fmla="*/ 486810 w 2399060"/>
                <a:gd name="connsiteY71" fmla="*/ 83982 h 2369199"/>
                <a:gd name="connsiteX72" fmla="*/ 470907 w 2399060"/>
                <a:gd name="connsiteY72" fmla="*/ 80006 h 2369199"/>
                <a:gd name="connsiteX73" fmla="*/ 451029 w 2399060"/>
                <a:gd name="connsiteY73" fmla="*/ 80006 h 2369199"/>
                <a:gd name="connsiteX74" fmla="*/ 431151 w 2399060"/>
                <a:gd name="connsiteY74" fmla="*/ 107836 h 2369199"/>
                <a:gd name="connsiteX75" fmla="*/ 427175 w 2399060"/>
                <a:gd name="connsiteY75" fmla="*/ 155543 h 2369199"/>
                <a:gd name="connsiteX76" fmla="*/ 435126 w 2399060"/>
                <a:gd name="connsiteY76" fmla="*/ 191324 h 2369199"/>
                <a:gd name="connsiteX77" fmla="*/ 431151 w 2399060"/>
                <a:gd name="connsiteY77" fmla="*/ 215178 h 2369199"/>
                <a:gd name="connsiteX78" fmla="*/ 427175 w 2399060"/>
                <a:gd name="connsiteY78" fmla="*/ 227105 h 2369199"/>
                <a:gd name="connsiteX79" fmla="*/ 391394 w 2399060"/>
                <a:gd name="connsiteY79" fmla="*/ 223130 h 2369199"/>
                <a:gd name="connsiteX80" fmla="*/ 375492 w 2399060"/>
                <a:gd name="connsiteY80" fmla="*/ 191324 h 2369199"/>
                <a:gd name="connsiteX81" fmla="*/ 339711 w 2399060"/>
                <a:gd name="connsiteY81" fmla="*/ 135665 h 2369199"/>
                <a:gd name="connsiteX82" fmla="*/ 331759 w 2399060"/>
                <a:gd name="connsiteY82" fmla="*/ 107836 h 2369199"/>
                <a:gd name="connsiteX83" fmla="*/ 315857 w 2399060"/>
                <a:gd name="connsiteY83" fmla="*/ 60128 h 2369199"/>
                <a:gd name="connsiteX84" fmla="*/ 299954 w 2399060"/>
                <a:gd name="connsiteY84" fmla="*/ 20371 h 2369199"/>
                <a:gd name="connsiteX85" fmla="*/ 280076 w 2399060"/>
                <a:gd name="connsiteY85" fmla="*/ 16396 h 2369199"/>
                <a:gd name="connsiteX86" fmla="*/ 260198 w 2399060"/>
                <a:gd name="connsiteY86" fmla="*/ 32298 h 2369199"/>
                <a:gd name="connsiteX87" fmla="*/ 240319 w 2399060"/>
                <a:gd name="connsiteY87" fmla="*/ 72055 h 2369199"/>
                <a:gd name="connsiteX88" fmla="*/ 232368 w 2399060"/>
                <a:gd name="connsiteY88" fmla="*/ 103860 h 2369199"/>
                <a:gd name="connsiteX89" fmla="*/ 232368 w 2399060"/>
                <a:gd name="connsiteY89" fmla="*/ 127714 h 2369199"/>
                <a:gd name="connsiteX90" fmla="*/ 204538 w 2399060"/>
                <a:gd name="connsiteY90" fmla="*/ 127714 h 2369199"/>
                <a:gd name="connsiteX91" fmla="*/ 212490 w 2399060"/>
                <a:gd name="connsiteY91" fmla="*/ 171446 h 2369199"/>
                <a:gd name="connsiteX92" fmla="*/ 220441 w 2399060"/>
                <a:gd name="connsiteY92" fmla="*/ 223130 h 2369199"/>
                <a:gd name="connsiteX93" fmla="*/ 220441 w 2399060"/>
                <a:gd name="connsiteY93" fmla="*/ 262886 h 2369199"/>
                <a:gd name="connsiteX94" fmla="*/ 224417 w 2399060"/>
                <a:gd name="connsiteY94" fmla="*/ 306618 h 2369199"/>
                <a:gd name="connsiteX95" fmla="*/ 228392 w 2399060"/>
                <a:gd name="connsiteY95" fmla="*/ 342399 h 2369199"/>
                <a:gd name="connsiteX96" fmla="*/ 224417 w 2399060"/>
                <a:gd name="connsiteY96" fmla="*/ 382156 h 2369199"/>
                <a:gd name="connsiteX97" fmla="*/ 220441 w 2399060"/>
                <a:gd name="connsiteY97" fmla="*/ 406010 h 2369199"/>
                <a:gd name="connsiteX98" fmla="*/ 196587 w 2399060"/>
                <a:gd name="connsiteY98" fmla="*/ 409985 h 2369199"/>
                <a:gd name="connsiteX99" fmla="*/ 172733 w 2399060"/>
                <a:gd name="connsiteY99" fmla="*/ 409985 h 2369199"/>
                <a:gd name="connsiteX100" fmla="*/ 132977 w 2399060"/>
                <a:gd name="connsiteY100" fmla="*/ 394083 h 2369199"/>
                <a:gd name="connsiteX101" fmla="*/ 117074 w 2399060"/>
                <a:gd name="connsiteY101" fmla="*/ 394083 h 2369199"/>
                <a:gd name="connsiteX102" fmla="*/ 97196 w 2399060"/>
                <a:gd name="connsiteY102" fmla="*/ 413961 h 2369199"/>
                <a:gd name="connsiteX103" fmla="*/ 97196 w 2399060"/>
                <a:gd name="connsiteY103" fmla="*/ 429863 h 2369199"/>
                <a:gd name="connsiteX104" fmla="*/ 105147 w 2399060"/>
                <a:gd name="connsiteY104" fmla="*/ 465644 h 2369199"/>
                <a:gd name="connsiteX105" fmla="*/ 129001 w 2399060"/>
                <a:gd name="connsiteY105" fmla="*/ 493474 h 2369199"/>
                <a:gd name="connsiteX106" fmla="*/ 132977 w 2399060"/>
                <a:gd name="connsiteY106" fmla="*/ 513352 h 2369199"/>
                <a:gd name="connsiteX107" fmla="*/ 140928 w 2399060"/>
                <a:gd name="connsiteY107" fmla="*/ 553109 h 2369199"/>
                <a:gd name="connsiteX108" fmla="*/ 144904 w 2399060"/>
                <a:gd name="connsiteY108" fmla="*/ 580938 h 2369199"/>
                <a:gd name="connsiteX109" fmla="*/ 140928 w 2399060"/>
                <a:gd name="connsiteY109" fmla="*/ 596841 h 2369199"/>
                <a:gd name="connsiteX110" fmla="*/ 101172 w 2399060"/>
                <a:gd name="connsiteY110" fmla="*/ 604792 h 2369199"/>
                <a:gd name="connsiteX111" fmla="*/ 73342 w 2399060"/>
                <a:gd name="connsiteY111" fmla="*/ 608768 h 2369199"/>
                <a:gd name="connsiteX112" fmla="*/ 45512 w 2399060"/>
                <a:gd name="connsiteY112" fmla="*/ 620695 h 2369199"/>
                <a:gd name="connsiteX113" fmla="*/ 33585 w 2399060"/>
                <a:gd name="connsiteY113" fmla="*/ 648524 h 2369199"/>
                <a:gd name="connsiteX114" fmla="*/ 61415 w 2399060"/>
                <a:gd name="connsiteY114" fmla="*/ 668403 h 2369199"/>
                <a:gd name="connsiteX115" fmla="*/ 97196 w 2399060"/>
                <a:gd name="connsiteY115" fmla="*/ 684305 h 2369199"/>
                <a:gd name="connsiteX116" fmla="*/ 113098 w 2399060"/>
                <a:gd name="connsiteY116" fmla="*/ 704183 h 2369199"/>
                <a:gd name="connsiteX117" fmla="*/ 121050 w 2399060"/>
                <a:gd name="connsiteY117" fmla="*/ 732013 h 2369199"/>
                <a:gd name="connsiteX118" fmla="*/ 129001 w 2399060"/>
                <a:gd name="connsiteY118" fmla="*/ 771770 h 2369199"/>
                <a:gd name="connsiteX119" fmla="*/ 121050 w 2399060"/>
                <a:gd name="connsiteY119" fmla="*/ 799599 h 2369199"/>
                <a:gd name="connsiteX120" fmla="*/ 97196 w 2399060"/>
                <a:gd name="connsiteY120" fmla="*/ 807550 h 2369199"/>
                <a:gd name="connsiteX121" fmla="*/ 53464 w 2399060"/>
                <a:gd name="connsiteY121" fmla="*/ 807550 h 2369199"/>
                <a:gd name="connsiteX122" fmla="*/ 21658 w 2399060"/>
                <a:gd name="connsiteY122" fmla="*/ 827429 h 2369199"/>
                <a:gd name="connsiteX123" fmla="*/ 25634 w 2399060"/>
                <a:gd name="connsiteY123" fmla="*/ 859234 h 2369199"/>
                <a:gd name="connsiteX124" fmla="*/ 53464 w 2399060"/>
                <a:gd name="connsiteY124" fmla="*/ 867185 h 2369199"/>
                <a:gd name="connsiteX125" fmla="*/ 93220 w 2399060"/>
                <a:gd name="connsiteY125" fmla="*/ 887063 h 2369199"/>
                <a:gd name="connsiteX126" fmla="*/ 121050 w 2399060"/>
                <a:gd name="connsiteY126" fmla="*/ 914893 h 2369199"/>
                <a:gd name="connsiteX127" fmla="*/ 121050 w 2399060"/>
                <a:gd name="connsiteY127" fmla="*/ 942723 h 2369199"/>
                <a:gd name="connsiteX128" fmla="*/ 105147 w 2399060"/>
                <a:gd name="connsiteY128" fmla="*/ 974528 h 2369199"/>
                <a:gd name="connsiteX129" fmla="*/ 85269 w 2399060"/>
                <a:gd name="connsiteY129" fmla="*/ 1002357 h 2369199"/>
                <a:gd name="connsiteX130" fmla="*/ 61415 w 2399060"/>
                <a:gd name="connsiteY130" fmla="*/ 1018260 h 2369199"/>
                <a:gd name="connsiteX131" fmla="*/ 13707 w 2399060"/>
                <a:gd name="connsiteY131" fmla="*/ 1018260 h 2369199"/>
                <a:gd name="connsiteX132" fmla="*/ 1780 w 2399060"/>
                <a:gd name="connsiteY132" fmla="*/ 1061992 h 2369199"/>
                <a:gd name="connsiteX133" fmla="*/ 45512 w 2399060"/>
                <a:gd name="connsiteY133" fmla="*/ 1077895 h 2369199"/>
                <a:gd name="connsiteX134" fmla="*/ 89245 w 2399060"/>
                <a:gd name="connsiteY134" fmla="*/ 1085846 h 2369199"/>
                <a:gd name="connsiteX135" fmla="*/ 105147 w 2399060"/>
                <a:gd name="connsiteY135" fmla="*/ 1105724 h 2369199"/>
                <a:gd name="connsiteX136" fmla="*/ 121050 w 2399060"/>
                <a:gd name="connsiteY136" fmla="*/ 1137530 h 2369199"/>
                <a:gd name="connsiteX137" fmla="*/ 121050 w 2399060"/>
                <a:gd name="connsiteY137" fmla="*/ 1177286 h 2369199"/>
                <a:gd name="connsiteX138" fmla="*/ 97196 w 2399060"/>
                <a:gd name="connsiteY138" fmla="*/ 1189213 h 2369199"/>
                <a:gd name="connsiteX139" fmla="*/ 69366 w 2399060"/>
                <a:gd name="connsiteY139" fmla="*/ 1209091 h 2369199"/>
                <a:gd name="connsiteX140" fmla="*/ 69366 w 2399060"/>
                <a:gd name="connsiteY140" fmla="*/ 1236921 h 2369199"/>
                <a:gd name="connsiteX141" fmla="*/ 105147 w 2399060"/>
                <a:gd name="connsiteY141" fmla="*/ 1256799 h 2369199"/>
                <a:gd name="connsiteX142" fmla="*/ 160806 w 2399060"/>
                <a:gd name="connsiteY142" fmla="*/ 1264750 h 2369199"/>
                <a:gd name="connsiteX143" fmla="*/ 192612 w 2399060"/>
                <a:gd name="connsiteY143" fmla="*/ 1272702 h 2369199"/>
                <a:gd name="connsiteX144" fmla="*/ 228392 w 2399060"/>
                <a:gd name="connsiteY144" fmla="*/ 1272702 h 2369199"/>
                <a:gd name="connsiteX145" fmla="*/ 248271 w 2399060"/>
                <a:gd name="connsiteY145" fmla="*/ 1296556 h 2369199"/>
                <a:gd name="connsiteX146" fmla="*/ 236344 w 2399060"/>
                <a:gd name="connsiteY146" fmla="*/ 1316434 h 2369199"/>
                <a:gd name="connsiteX147" fmla="*/ 192612 w 2399060"/>
                <a:gd name="connsiteY147" fmla="*/ 1352215 h 2369199"/>
                <a:gd name="connsiteX148" fmla="*/ 176709 w 2399060"/>
                <a:gd name="connsiteY148" fmla="*/ 1384020 h 2369199"/>
                <a:gd name="connsiteX149" fmla="*/ 176709 w 2399060"/>
                <a:gd name="connsiteY149" fmla="*/ 1403898 h 2369199"/>
                <a:gd name="connsiteX150" fmla="*/ 200563 w 2399060"/>
                <a:gd name="connsiteY150" fmla="*/ 1423777 h 2369199"/>
                <a:gd name="connsiteX151" fmla="*/ 260198 w 2399060"/>
                <a:gd name="connsiteY151" fmla="*/ 1427752 h 2369199"/>
                <a:gd name="connsiteX152" fmla="*/ 299954 w 2399060"/>
                <a:gd name="connsiteY152" fmla="*/ 1419801 h 2369199"/>
                <a:gd name="connsiteX153" fmla="*/ 311881 w 2399060"/>
                <a:gd name="connsiteY153" fmla="*/ 1419801 h 2369199"/>
                <a:gd name="connsiteX154" fmla="*/ 343686 w 2399060"/>
                <a:gd name="connsiteY154" fmla="*/ 1439679 h 2369199"/>
                <a:gd name="connsiteX155" fmla="*/ 335735 w 2399060"/>
                <a:gd name="connsiteY155" fmla="*/ 1467509 h 2369199"/>
                <a:gd name="connsiteX156" fmla="*/ 299954 w 2399060"/>
                <a:gd name="connsiteY156" fmla="*/ 1479436 h 2369199"/>
                <a:gd name="connsiteX157" fmla="*/ 288027 w 2399060"/>
                <a:gd name="connsiteY157" fmla="*/ 1519192 h 2369199"/>
                <a:gd name="connsiteX158" fmla="*/ 288027 w 2399060"/>
                <a:gd name="connsiteY158" fmla="*/ 1543046 h 2369199"/>
                <a:gd name="connsiteX159" fmla="*/ 303930 w 2399060"/>
                <a:gd name="connsiteY159" fmla="*/ 1566900 h 2369199"/>
                <a:gd name="connsiteX160" fmla="*/ 339711 w 2399060"/>
                <a:gd name="connsiteY160" fmla="*/ 1582803 h 2369199"/>
                <a:gd name="connsiteX161" fmla="*/ 379467 w 2399060"/>
                <a:gd name="connsiteY161" fmla="*/ 1582803 h 2369199"/>
                <a:gd name="connsiteX162" fmla="*/ 395370 w 2399060"/>
                <a:gd name="connsiteY162" fmla="*/ 1578827 h 2369199"/>
                <a:gd name="connsiteX163" fmla="*/ 435126 w 2399060"/>
                <a:gd name="connsiteY163" fmla="*/ 1582803 h 2369199"/>
                <a:gd name="connsiteX164" fmla="*/ 451029 w 2399060"/>
                <a:gd name="connsiteY164" fmla="*/ 1610632 h 2369199"/>
                <a:gd name="connsiteX165" fmla="*/ 419224 w 2399060"/>
                <a:gd name="connsiteY165" fmla="*/ 1654364 h 2369199"/>
                <a:gd name="connsiteX166" fmla="*/ 391394 w 2399060"/>
                <a:gd name="connsiteY166" fmla="*/ 1682194 h 2369199"/>
                <a:gd name="connsiteX167" fmla="*/ 379467 w 2399060"/>
                <a:gd name="connsiteY167" fmla="*/ 1713999 h 2369199"/>
                <a:gd name="connsiteX168" fmla="*/ 387418 w 2399060"/>
                <a:gd name="connsiteY168" fmla="*/ 1725926 h 2369199"/>
                <a:gd name="connsiteX169" fmla="*/ 415248 w 2399060"/>
                <a:gd name="connsiteY169" fmla="*/ 1741829 h 2369199"/>
                <a:gd name="connsiteX170" fmla="*/ 447053 w 2399060"/>
                <a:gd name="connsiteY170" fmla="*/ 1753756 h 2369199"/>
                <a:gd name="connsiteX171" fmla="*/ 462956 w 2399060"/>
                <a:gd name="connsiteY171" fmla="*/ 1773634 h 2369199"/>
                <a:gd name="connsiteX172" fmla="*/ 490785 w 2399060"/>
                <a:gd name="connsiteY172" fmla="*/ 1793512 h 2369199"/>
                <a:gd name="connsiteX173" fmla="*/ 530542 w 2399060"/>
                <a:gd name="connsiteY173" fmla="*/ 1801463 h 2369199"/>
                <a:gd name="connsiteX174" fmla="*/ 550420 w 2399060"/>
                <a:gd name="connsiteY174" fmla="*/ 1805439 h 2369199"/>
                <a:gd name="connsiteX175" fmla="*/ 558372 w 2399060"/>
                <a:gd name="connsiteY175" fmla="*/ 1841220 h 2369199"/>
                <a:gd name="connsiteX176" fmla="*/ 562347 w 2399060"/>
                <a:gd name="connsiteY176" fmla="*/ 1873025 h 2369199"/>
                <a:gd name="connsiteX177" fmla="*/ 574274 w 2399060"/>
                <a:gd name="connsiteY177" fmla="*/ 1904830 h 2369199"/>
                <a:gd name="connsiteX178" fmla="*/ 578250 w 2399060"/>
                <a:gd name="connsiteY178" fmla="*/ 1920733 h 2369199"/>
                <a:gd name="connsiteX179" fmla="*/ 602104 w 2399060"/>
                <a:gd name="connsiteY179" fmla="*/ 1920733 h 2369199"/>
                <a:gd name="connsiteX180" fmla="*/ 618006 w 2399060"/>
                <a:gd name="connsiteY180" fmla="*/ 1908806 h 2369199"/>
                <a:gd name="connsiteX181" fmla="*/ 649812 w 2399060"/>
                <a:gd name="connsiteY181" fmla="*/ 1916757 h 2369199"/>
                <a:gd name="connsiteX182" fmla="*/ 717398 w 2399060"/>
                <a:gd name="connsiteY182" fmla="*/ 1932660 h 2369199"/>
                <a:gd name="connsiteX183" fmla="*/ 773057 w 2399060"/>
                <a:gd name="connsiteY183" fmla="*/ 1980368 h 2369199"/>
                <a:gd name="connsiteX184" fmla="*/ 812813 w 2399060"/>
                <a:gd name="connsiteY184" fmla="*/ 2020124 h 2369199"/>
                <a:gd name="connsiteX185" fmla="*/ 848594 w 2399060"/>
                <a:gd name="connsiteY185" fmla="*/ 2115540 h 2369199"/>
                <a:gd name="connsiteX186" fmla="*/ 848594 w 2399060"/>
                <a:gd name="connsiteY186" fmla="*/ 2155297 h 2369199"/>
                <a:gd name="connsiteX187" fmla="*/ 840643 w 2399060"/>
                <a:gd name="connsiteY187" fmla="*/ 2191077 h 2369199"/>
                <a:gd name="connsiteX188" fmla="*/ 848594 w 2399060"/>
                <a:gd name="connsiteY188" fmla="*/ 2214931 h 2369199"/>
                <a:gd name="connsiteX189" fmla="*/ 868472 w 2399060"/>
                <a:gd name="connsiteY189" fmla="*/ 2262639 h 2369199"/>
                <a:gd name="connsiteX190" fmla="*/ 892326 w 2399060"/>
                <a:gd name="connsiteY190" fmla="*/ 2262639 h 2369199"/>
                <a:gd name="connsiteX191" fmla="*/ 920156 w 2399060"/>
                <a:gd name="connsiteY191" fmla="*/ 2258663 h 2369199"/>
                <a:gd name="connsiteX192" fmla="*/ 959912 w 2399060"/>
                <a:gd name="connsiteY192" fmla="*/ 2238785 h 2369199"/>
                <a:gd name="connsiteX193" fmla="*/ 983766 w 2399060"/>
                <a:gd name="connsiteY193" fmla="*/ 2195053 h 2369199"/>
                <a:gd name="connsiteX194" fmla="*/ 1071231 w 2399060"/>
                <a:gd name="connsiteY194" fmla="*/ 2135418 h 2369199"/>
                <a:gd name="connsiteX195" fmla="*/ 1095085 w 2399060"/>
                <a:gd name="connsiteY195" fmla="*/ 2099637 h 2369199"/>
                <a:gd name="connsiteX196" fmla="*/ 1138817 w 2399060"/>
                <a:gd name="connsiteY196" fmla="*/ 2059881 h 2369199"/>
                <a:gd name="connsiteX197" fmla="*/ 1194476 w 2399060"/>
                <a:gd name="connsiteY197" fmla="*/ 2051930 h 2369199"/>
                <a:gd name="connsiteX198" fmla="*/ 1266038 w 2399060"/>
                <a:gd name="connsiteY198" fmla="*/ 2055905 h 2369199"/>
                <a:gd name="connsiteX199" fmla="*/ 1357478 w 2399060"/>
                <a:gd name="connsiteY199" fmla="*/ 2079759 h 2369199"/>
                <a:gd name="connsiteX200" fmla="*/ 1425064 w 2399060"/>
                <a:gd name="connsiteY200" fmla="*/ 2091686 h 2369199"/>
                <a:gd name="connsiteX201" fmla="*/ 1500601 w 2399060"/>
                <a:gd name="connsiteY201" fmla="*/ 2099637 h 2369199"/>
                <a:gd name="connsiteX202" fmla="*/ 1548309 w 2399060"/>
                <a:gd name="connsiteY202" fmla="*/ 2103613 h 2369199"/>
                <a:gd name="connsiteX203" fmla="*/ 1599992 w 2399060"/>
                <a:gd name="connsiteY203" fmla="*/ 2103613 h 2369199"/>
                <a:gd name="connsiteX204" fmla="*/ 1663603 w 2399060"/>
                <a:gd name="connsiteY204" fmla="*/ 2135418 h 2369199"/>
                <a:gd name="connsiteX205" fmla="*/ 1703359 w 2399060"/>
                <a:gd name="connsiteY205" fmla="*/ 2183126 h 2369199"/>
                <a:gd name="connsiteX206" fmla="*/ 1747092 w 2399060"/>
                <a:gd name="connsiteY206" fmla="*/ 2242761 h 2369199"/>
                <a:gd name="connsiteX207" fmla="*/ 1846483 w 2399060"/>
                <a:gd name="connsiteY207" fmla="*/ 2366006 h 2369199"/>
                <a:gd name="connsiteX208" fmla="*/ 1786848 w 2399060"/>
                <a:gd name="connsiteY208" fmla="*/ 2099638 h 2369199"/>
                <a:gd name="connsiteX209" fmla="*/ 1834556 w 2399060"/>
                <a:gd name="connsiteY209" fmla="*/ 1936636 h 2369199"/>
                <a:gd name="connsiteX210" fmla="*/ 1982132 w 2399060"/>
                <a:gd name="connsiteY210" fmla="*/ 1927422 h 2369199"/>
                <a:gd name="connsiteX211" fmla="*/ 2112852 w 2399060"/>
                <a:gd name="connsiteY211" fmla="*/ 1920734 h 2369199"/>
                <a:gd name="connsiteX212" fmla="*/ 2186920 w 2399060"/>
                <a:gd name="connsiteY212" fmla="*/ 1898847 h 2369199"/>
                <a:gd name="connsiteX213" fmla="*/ 2299707 w 2399060"/>
                <a:gd name="connsiteY213" fmla="*/ 1873026 h 2369199"/>
                <a:gd name="connsiteX214" fmla="*/ 2394089 w 2399060"/>
                <a:gd name="connsiteY214" fmla="*/ 1822647 h 2369199"/>
                <a:gd name="connsiteX215" fmla="*/ 2386945 w 2399060"/>
                <a:gd name="connsiteY215" fmla="*/ 1770260 h 2369199"/>
                <a:gd name="connsiteX216" fmla="*/ 2317889 w 2399060"/>
                <a:gd name="connsiteY216" fmla="*/ 1772641 h 2369199"/>
                <a:gd name="connsiteX217" fmla="*/ 2253595 w 2399060"/>
                <a:gd name="connsiteY217" fmla="*/ 1784546 h 2369199"/>
                <a:gd name="connsiteX218" fmla="*/ 2244069 w 2399060"/>
                <a:gd name="connsiteY218" fmla="*/ 1751210 h 2369199"/>
                <a:gd name="connsiteX219" fmla="*/ 2319584 w 2399060"/>
                <a:gd name="connsiteY219" fmla="*/ 1721950 h 2369199"/>
                <a:gd name="connsiteX220" fmla="*/ 2365514 w 2399060"/>
                <a:gd name="connsiteY220" fmla="*/ 1705966 h 2369199"/>
                <a:gd name="connsiteX221" fmla="*/ 2394335 w 2399060"/>
                <a:gd name="connsiteY221" fmla="*/ 1648028 h 2369199"/>
                <a:gd name="connsiteX222" fmla="*/ 2291694 w 2399060"/>
                <a:gd name="connsiteY222" fmla="*/ 1658341 h 2369199"/>
                <a:gd name="connsiteX223" fmla="*/ 2232120 w 2399060"/>
                <a:gd name="connsiteY223" fmla="*/ 1678218 h 2369199"/>
                <a:gd name="connsiteX224" fmla="*/ 2134531 w 2399060"/>
                <a:gd name="connsiteY224" fmla="*/ 1684535 h 2369199"/>
                <a:gd name="connsiteX225" fmla="*/ 2053217 w 2399060"/>
                <a:gd name="connsiteY225" fmla="*/ 1662316 h 2369199"/>
                <a:gd name="connsiteX226" fmla="*/ 1941650 w 2399060"/>
                <a:gd name="connsiteY226" fmla="*/ 1563091 h 2369199"/>
                <a:gd name="connsiteX227" fmla="*/ 1846483 w 2399060"/>
                <a:gd name="connsiteY227" fmla="*/ 1459557 h 2369199"/>
                <a:gd name="connsiteX228" fmla="*/ 1794013 w 2399060"/>
                <a:gd name="connsiteY228" fmla="*/ 1394022 h 2369199"/>
                <a:gd name="connsiteX229" fmla="*/ 1747092 w 2399060"/>
                <a:gd name="connsiteY229" fmla="*/ 1312458 h 2369199"/>
                <a:gd name="connsiteX230" fmla="*/ 1705906 w 2399060"/>
                <a:gd name="connsiteY230" fmla="*/ 1203522 h 2369199"/>
                <a:gd name="connsiteX231" fmla="*/ 1641613 w 2399060"/>
                <a:gd name="connsiteY231" fmla="*/ 1127322 h 2369199"/>
                <a:gd name="connsiteX232" fmla="*/ 1563031 w 2399060"/>
                <a:gd name="connsiteY232" fmla="*/ 1101129 h 2369199"/>
                <a:gd name="connsiteX233" fmla="*/ 1487431 w 2399060"/>
                <a:gd name="connsiteY233" fmla="*/ 1192339 h 2369199"/>
                <a:gd name="connsiteX0" fmla="*/ 1504577 w 2399060"/>
                <a:gd name="connsiteY0" fmla="*/ 1193189 h 2369199"/>
                <a:gd name="connsiteX1" fmla="*/ 1440966 w 2399060"/>
                <a:gd name="connsiteY1" fmla="*/ 1197164 h 2369199"/>
                <a:gd name="connsiteX2" fmla="*/ 1377356 w 2399060"/>
                <a:gd name="connsiteY2" fmla="*/ 1209091 h 2369199"/>
                <a:gd name="connsiteX3" fmla="*/ 1325672 w 2399060"/>
                <a:gd name="connsiteY3" fmla="*/ 1181262 h 2369199"/>
                <a:gd name="connsiteX4" fmla="*/ 1321697 w 2399060"/>
                <a:gd name="connsiteY4" fmla="*/ 1121627 h 2369199"/>
                <a:gd name="connsiteX5" fmla="*/ 1357478 w 2399060"/>
                <a:gd name="connsiteY5" fmla="*/ 1073919 h 2369199"/>
                <a:gd name="connsiteX6" fmla="*/ 1401210 w 2399060"/>
                <a:gd name="connsiteY6" fmla="*/ 1042114 h 2369199"/>
                <a:gd name="connsiteX7" fmla="*/ 1433015 w 2399060"/>
                <a:gd name="connsiteY7" fmla="*/ 994406 h 2369199"/>
                <a:gd name="connsiteX8" fmla="*/ 1448918 w 2399060"/>
                <a:gd name="connsiteY8" fmla="*/ 930796 h 2369199"/>
                <a:gd name="connsiteX9" fmla="*/ 1448918 w 2399060"/>
                <a:gd name="connsiteY9" fmla="*/ 910917 h 2369199"/>
                <a:gd name="connsiteX10" fmla="*/ 1496625 w 2399060"/>
                <a:gd name="connsiteY10" fmla="*/ 898990 h 2369199"/>
                <a:gd name="connsiteX11" fmla="*/ 1576138 w 2399060"/>
                <a:gd name="connsiteY11" fmla="*/ 883088 h 2369199"/>
                <a:gd name="connsiteX12" fmla="*/ 1643725 w 2399060"/>
                <a:gd name="connsiteY12" fmla="*/ 851283 h 2369199"/>
                <a:gd name="connsiteX13" fmla="*/ 1699384 w 2399060"/>
                <a:gd name="connsiteY13" fmla="*/ 811526 h 2369199"/>
                <a:gd name="connsiteX14" fmla="*/ 1755043 w 2399060"/>
                <a:gd name="connsiteY14" fmla="*/ 728037 h 2369199"/>
                <a:gd name="connsiteX15" fmla="*/ 1766970 w 2399060"/>
                <a:gd name="connsiteY15" fmla="*/ 700208 h 2369199"/>
                <a:gd name="connsiteX16" fmla="*/ 1766970 w 2399060"/>
                <a:gd name="connsiteY16" fmla="*/ 656476 h 2369199"/>
                <a:gd name="connsiteX17" fmla="*/ 1735165 w 2399060"/>
                <a:gd name="connsiteY17" fmla="*/ 644549 h 2369199"/>
                <a:gd name="connsiteX18" fmla="*/ 1715286 w 2399060"/>
                <a:gd name="connsiteY18" fmla="*/ 636597 h 2369199"/>
                <a:gd name="connsiteX19" fmla="*/ 1703359 w 2399060"/>
                <a:gd name="connsiteY19" fmla="*/ 644549 h 2369199"/>
                <a:gd name="connsiteX20" fmla="*/ 1659627 w 2399060"/>
                <a:gd name="connsiteY20" fmla="*/ 680330 h 2369199"/>
                <a:gd name="connsiteX21" fmla="*/ 1619871 w 2399060"/>
                <a:gd name="connsiteY21" fmla="*/ 708159 h 2369199"/>
                <a:gd name="connsiteX22" fmla="*/ 1568187 w 2399060"/>
                <a:gd name="connsiteY22" fmla="*/ 716110 h 2369199"/>
                <a:gd name="connsiteX23" fmla="*/ 1524455 w 2399060"/>
                <a:gd name="connsiteY23" fmla="*/ 724062 h 2369199"/>
                <a:gd name="connsiteX24" fmla="*/ 1488674 w 2399060"/>
                <a:gd name="connsiteY24" fmla="*/ 724062 h 2369199"/>
                <a:gd name="connsiteX25" fmla="*/ 1452893 w 2399060"/>
                <a:gd name="connsiteY25" fmla="*/ 716110 h 2369199"/>
                <a:gd name="connsiteX26" fmla="*/ 1456869 w 2399060"/>
                <a:gd name="connsiteY26" fmla="*/ 684305 h 2369199"/>
                <a:gd name="connsiteX27" fmla="*/ 1472772 w 2399060"/>
                <a:gd name="connsiteY27" fmla="*/ 656476 h 2369199"/>
                <a:gd name="connsiteX28" fmla="*/ 1484698 w 2399060"/>
                <a:gd name="connsiteY28" fmla="*/ 624670 h 2369199"/>
                <a:gd name="connsiteX29" fmla="*/ 1484698 w 2399060"/>
                <a:gd name="connsiteY29" fmla="*/ 604792 h 2369199"/>
                <a:gd name="connsiteX30" fmla="*/ 1528431 w 2399060"/>
                <a:gd name="connsiteY30" fmla="*/ 561060 h 2369199"/>
                <a:gd name="connsiteX31" fmla="*/ 1544333 w 2399060"/>
                <a:gd name="connsiteY31" fmla="*/ 525279 h 2369199"/>
                <a:gd name="connsiteX32" fmla="*/ 1540358 w 2399060"/>
                <a:gd name="connsiteY32" fmla="*/ 465644 h 2369199"/>
                <a:gd name="connsiteX33" fmla="*/ 1508552 w 2399060"/>
                <a:gd name="connsiteY33" fmla="*/ 429863 h 2369199"/>
                <a:gd name="connsiteX34" fmla="*/ 1500601 w 2399060"/>
                <a:gd name="connsiteY34" fmla="*/ 406010 h 2369199"/>
                <a:gd name="connsiteX35" fmla="*/ 1508552 w 2399060"/>
                <a:gd name="connsiteY35" fmla="*/ 378180 h 2369199"/>
                <a:gd name="connsiteX36" fmla="*/ 1492650 w 2399060"/>
                <a:gd name="connsiteY36" fmla="*/ 346375 h 2369199"/>
                <a:gd name="connsiteX37" fmla="*/ 1444942 w 2399060"/>
                <a:gd name="connsiteY37" fmla="*/ 334448 h 2369199"/>
                <a:gd name="connsiteX38" fmla="*/ 1357478 w 2399060"/>
                <a:gd name="connsiteY38" fmla="*/ 342399 h 2369199"/>
                <a:gd name="connsiteX39" fmla="*/ 1309770 w 2399060"/>
                <a:gd name="connsiteY39" fmla="*/ 342399 h 2369199"/>
                <a:gd name="connsiteX40" fmla="*/ 1281940 w 2399060"/>
                <a:gd name="connsiteY40" fmla="*/ 342399 h 2369199"/>
                <a:gd name="connsiteX41" fmla="*/ 1214354 w 2399060"/>
                <a:gd name="connsiteY41" fmla="*/ 322521 h 2369199"/>
                <a:gd name="connsiteX42" fmla="*/ 1138817 w 2399060"/>
                <a:gd name="connsiteY42" fmla="*/ 274813 h 2369199"/>
                <a:gd name="connsiteX43" fmla="*/ 1055328 w 2399060"/>
                <a:gd name="connsiteY43" fmla="*/ 258910 h 2369199"/>
                <a:gd name="connsiteX44" fmla="*/ 991718 w 2399060"/>
                <a:gd name="connsiteY44" fmla="*/ 250959 h 2369199"/>
                <a:gd name="connsiteX45" fmla="*/ 936058 w 2399060"/>
                <a:gd name="connsiteY45" fmla="*/ 254935 h 2369199"/>
                <a:gd name="connsiteX46" fmla="*/ 896302 w 2399060"/>
                <a:gd name="connsiteY46" fmla="*/ 250959 h 2369199"/>
                <a:gd name="connsiteX47" fmla="*/ 880399 w 2399060"/>
                <a:gd name="connsiteY47" fmla="*/ 243008 h 2369199"/>
                <a:gd name="connsiteX48" fmla="*/ 852570 w 2399060"/>
                <a:gd name="connsiteY48" fmla="*/ 231081 h 2369199"/>
                <a:gd name="connsiteX49" fmla="*/ 848594 w 2399060"/>
                <a:gd name="connsiteY49" fmla="*/ 167470 h 2369199"/>
                <a:gd name="connsiteX50" fmla="*/ 844618 w 2399060"/>
                <a:gd name="connsiteY50" fmla="*/ 115787 h 2369199"/>
                <a:gd name="connsiteX51" fmla="*/ 844618 w 2399060"/>
                <a:gd name="connsiteY51" fmla="*/ 87957 h 2369199"/>
                <a:gd name="connsiteX52" fmla="*/ 844618 w 2399060"/>
                <a:gd name="connsiteY52" fmla="*/ 80006 h 2369199"/>
                <a:gd name="connsiteX53" fmla="*/ 816789 w 2399060"/>
                <a:gd name="connsiteY53" fmla="*/ 68079 h 2369199"/>
                <a:gd name="connsiteX54" fmla="*/ 804862 w 2399060"/>
                <a:gd name="connsiteY54" fmla="*/ 60128 h 2369199"/>
                <a:gd name="connsiteX55" fmla="*/ 788959 w 2399060"/>
                <a:gd name="connsiteY55" fmla="*/ 36274 h 2369199"/>
                <a:gd name="connsiteX56" fmla="*/ 777032 w 2399060"/>
                <a:gd name="connsiteY56" fmla="*/ 12420 h 2369199"/>
                <a:gd name="connsiteX57" fmla="*/ 741252 w 2399060"/>
                <a:gd name="connsiteY57" fmla="*/ 493 h 2369199"/>
                <a:gd name="connsiteX58" fmla="*/ 717398 w 2399060"/>
                <a:gd name="connsiteY58" fmla="*/ 28323 h 2369199"/>
                <a:gd name="connsiteX59" fmla="*/ 705471 w 2399060"/>
                <a:gd name="connsiteY59" fmla="*/ 68079 h 2369199"/>
                <a:gd name="connsiteX60" fmla="*/ 701495 w 2399060"/>
                <a:gd name="connsiteY60" fmla="*/ 107836 h 2369199"/>
                <a:gd name="connsiteX61" fmla="*/ 677641 w 2399060"/>
                <a:gd name="connsiteY61" fmla="*/ 131690 h 2369199"/>
                <a:gd name="connsiteX62" fmla="*/ 673665 w 2399060"/>
                <a:gd name="connsiteY62" fmla="*/ 139641 h 2369199"/>
                <a:gd name="connsiteX63" fmla="*/ 641860 w 2399060"/>
                <a:gd name="connsiteY63" fmla="*/ 139641 h 2369199"/>
                <a:gd name="connsiteX64" fmla="*/ 625958 w 2399060"/>
                <a:gd name="connsiteY64" fmla="*/ 99884 h 2369199"/>
                <a:gd name="connsiteX65" fmla="*/ 610055 w 2399060"/>
                <a:gd name="connsiteY65" fmla="*/ 64103 h 2369199"/>
                <a:gd name="connsiteX66" fmla="*/ 590177 w 2399060"/>
                <a:gd name="connsiteY66" fmla="*/ 52177 h 2369199"/>
                <a:gd name="connsiteX67" fmla="*/ 566323 w 2399060"/>
                <a:gd name="connsiteY67" fmla="*/ 40250 h 2369199"/>
                <a:gd name="connsiteX68" fmla="*/ 542469 w 2399060"/>
                <a:gd name="connsiteY68" fmla="*/ 40250 h 2369199"/>
                <a:gd name="connsiteX69" fmla="*/ 510664 w 2399060"/>
                <a:gd name="connsiteY69" fmla="*/ 60128 h 2369199"/>
                <a:gd name="connsiteX70" fmla="*/ 502712 w 2399060"/>
                <a:gd name="connsiteY70" fmla="*/ 64103 h 2369199"/>
                <a:gd name="connsiteX71" fmla="*/ 486810 w 2399060"/>
                <a:gd name="connsiteY71" fmla="*/ 83982 h 2369199"/>
                <a:gd name="connsiteX72" fmla="*/ 470907 w 2399060"/>
                <a:gd name="connsiteY72" fmla="*/ 80006 h 2369199"/>
                <a:gd name="connsiteX73" fmla="*/ 451029 w 2399060"/>
                <a:gd name="connsiteY73" fmla="*/ 80006 h 2369199"/>
                <a:gd name="connsiteX74" fmla="*/ 431151 w 2399060"/>
                <a:gd name="connsiteY74" fmla="*/ 107836 h 2369199"/>
                <a:gd name="connsiteX75" fmla="*/ 427175 w 2399060"/>
                <a:gd name="connsiteY75" fmla="*/ 155543 h 2369199"/>
                <a:gd name="connsiteX76" fmla="*/ 435126 w 2399060"/>
                <a:gd name="connsiteY76" fmla="*/ 191324 h 2369199"/>
                <a:gd name="connsiteX77" fmla="*/ 431151 w 2399060"/>
                <a:gd name="connsiteY77" fmla="*/ 215178 h 2369199"/>
                <a:gd name="connsiteX78" fmla="*/ 427175 w 2399060"/>
                <a:gd name="connsiteY78" fmla="*/ 227105 h 2369199"/>
                <a:gd name="connsiteX79" fmla="*/ 391394 w 2399060"/>
                <a:gd name="connsiteY79" fmla="*/ 223130 h 2369199"/>
                <a:gd name="connsiteX80" fmla="*/ 375492 w 2399060"/>
                <a:gd name="connsiteY80" fmla="*/ 191324 h 2369199"/>
                <a:gd name="connsiteX81" fmla="*/ 339711 w 2399060"/>
                <a:gd name="connsiteY81" fmla="*/ 135665 h 2369199"/>
                <a:gd name="connsiteX82" fmla="*/ 331759 w 2399060"/>
                <a:gd name="connsiteY82" fmla="*/ 107836 h 2369199"/>
                <a:gd name="connsiteX83" fmla="*/ 315857 w 2399060"/>
                <a:gd name="connsiteY83" fmla="*/ 60128 h 2369199"/>
                <a:gd name="connsiteX84" fmla="*/ 299954 w 2399060"/>
                <a:gd name="connsiteY84" fmla="*/ 20371 h 2369199"/>
                <a:gd name="connsiteX85" fmla="*/ 280076 w 2399060"/>
                <a:gd name="connsiteY85" fmla="*/ 16396 h 2369199"/>
                <a:gd name="connsiteX86" fmla="*/ 260198 w 2399060"/>
                <a:gd name="connsiteY86" fmla="*/ 32298 h 2369199"/>
                <a:gd name="connsiteX87" fmla="*/ 240319 w 2399060"/>
                <a:gd name="connsiteY87" fmla="*/ 72055 h 2369199"/>
                <a:gd name="connsiteX88" fmla="*/ 232368 w 2399060"/>
                <a:gd name="connsiteY88" fmla="*/ 103860 h 2369199"/>
                <a:gd name="connsiteX89" fmla="*/ 232368 w 2399060"/>
                <a:gd name="connsiteY89" fmla="*/ 127714 h 2369199"/>
                <a:gd name="connsiteX90" fmla="*/ 204538 w 2399060"/>
                <a:gd name="connsiteY90" fmla="*/ 127714 h 2369199"/>
                <a:gd name="connsiteX91" fmla="*/ 212490 w 2399060"/>
                <a:gd name="connsiteY91" fmla="*/ 171446 h 2369199"/>
                <a:gd name="connsiteX92" fmla="*/ 220441 w 2399060"/>
                <a:gd name="connsiteY92" fmla="*/ 223130 h 2369199"/>
                <a:gd name="connsiteX93" fmla="*/ 220441 w 2399060"/>
                <a:gd name="connsiteY93" fmla="*/ 262886 h 2369199"/>
                <a:gd name="connsiteX94" fmla="*/ 224417 w 2399060"/>
                <a:gd name="connsiteY94" fmla="*/ 306618 h 2369199"/>
                <a:gd name="connsiteX95" fmla="*/ 228392 w 2399060"/>
                <a:gd name="connsiteY95" fmla="*/ 342399 h 2369199"/>
                <a:gd name="connsiteX96" fmla="*/ 224417 w 2399060"/>
                <a:gd name="connsiteY96" fmla="*/ 382156 h 2369199"/>
                <a:gd name="connsiteX97" fmla="*/ 220441 w 2399060"/>
                <a:gd name="connsiteY97" fmla="*/ 406010 h 2369199"/>
                <a:gd name="connsiteX98" fmla="*/ 196587 w 2399060"/>
                <a:gd name="connsiteY98" fmla="*/ 409985 h 2369199"/>
                <a:gd name="connsiteX99" fmla="*/ 172733 w 2399060"/>
                <a:gd name="connsiteY99" fmla="*/ 409985 h 2369199"/>
                <a:gd name="connsiteX100" fmla="*/ 132977 w 2399060"/>
                <a:gd name="connsiteY100" fmla="*/ 394083 h 2369199"/>
                <a:gd name="connsiteX101" fmla="*/ 117074 w 2399060"/>
                <a:gd name="connsiteY101" fmla="*/ 394083 h 2369199"/>
                <a:gd name="connsiteX102" fmla="*/ 97196 w 2399060"/>
                <a:gd name="connsiteY102" fmla="*/ 413961 h 2369199"/>
                <a:gd name="connsiteX103" fmla="*/ 97196 w 2399060"/>
                <a:gd name="connsiteY103" fmla="*/ 429863 h 2369199"/>
                <a:gd name="connsiteX104" fmla="*/ 105147 w 2399060"/>
                <a:gd name="connsiteY104" fmla="*/ 465644 h 2369199"/>
                <a:gd name="connsiteX105" fmla="*/ 129001 w 2399060"/>
                <a:gd name="connsiteY105" fmla="*/ 493474 h 2369199"/>
                <a:gd name="connsiteX106" fmla="*/ 132977 w 2399060"/>
                <a:gd name="connsiteY106" fmla="*/ 513352 h 2369199"/>
                <a:gd name="connsiteX107" fmla="*/ 140928 w 2399060"/>
                <a:gd name="connsiteY107" fmla="*/ 553109 h 2369199"/>
                <a:gd name="connsiteX108" fmla="*/ 144904 w 2399060"/>
                <a:gd name="connsiteY108" fmla="*/ 580938 h 2369199"/>
                <a:gd name="connsiteX109" fmla="*/ 140928 w 2399060"/>
                <a:gd name="connsiteY109" fmla="*/ 596841 h 2369199"/>
                <a:gd name="connsiteX110" fmla="*/ 101172 w 2399060"/>
                <a:gd name="connsiteY110" fmla="*/ 604792 h 2369199"/>
                <a:gd name="connsiteX111" fmla="*/ 73342 w 2399060"/>
                <a:gd name="connsiteY111" fmla="*/ 608768 h 2369199"/>
                <a:gd name="connsiteX112" fmla="*/ 45512 w 2399060"/>
                <a:gd name="connsiteY112" fmla="*/ 620695 h 2369199"/>
                <a:gd name="connsiteX113" fmla="*/ 33585 w 2399060"/>
                <a:gd name="connsiteY113" fmla="*/ 648524 h 2369199"/>
                <a:gd name="connsiteX114" fmla="*/ 61415 w 2399060"/>
                <a:gd name="connsiteY114" fmla="*/ 668403 h 2369199"/>
                <a:gd name="connsiteX115" fmla="*/ 97196 w 2399060"/>
                <a:gd name="connsiteY115" fmla="*/ 684305 h 2369199"/>
                <a:gd name="connsiteX116" fmla="*/ 113098 w 2399060"/>
                <a:gd name="connsiteY116" fmla="*/ 704183 h 2369199"/>
                <a:gd name="connsiteX117" fmla="*/ 121050 w 2399060"/>
                <a:gd name="connsiteY117" fmla="*/ 732013 h 2369199"/>
                <a:gd name="connsiteX118" fmla="*/ 129001 w 2399060"/>
                <a:gd name="connsiteY118" fmla="*/ 771770 h 2369199"/>
                <a:gd name="connsiteX119" fmla="*/ 121050 w 2399060"/>
                <a:gd name="connsiteY119" fmla="*/ 799599 h 2369199"/>
                <a:gd name="connsiteX120" fmla="*/ 97196 w 2399060"/>
                <a:gd name="connsiteY120" fmla="*/ 807550 h 2369199"/>
                <a:gd name="connsiteX121" fmla="*/ 53464 w 2399060"/>
                <a:gd name="connsiteY121" fmla="*/ 807550 h 2369199"/>
                <a:gd name="connsiteX122" fmla="*/ 21658 w 2399060"/>
                <a:gd name="connsiteY122" fmla="*/ 827429 h 2369199"/>
                <a:gd name="connsiteX123" fmla="*/ 25634 w 2399060"/>
                <a:gd name="connsiteY123" fmla="*/ 859234 h 2369199"/>
                <a:gd name="connsiteX124" fmla="*/ 53464 w 2399060"/>
                <a:gd name="connsiteY124" fmla="*/ 867185 h 2369199"/>
                <a:gd name="connsiteX125" fmla="*/ 93220 w 2399060"/>
                <a:gd name="connsiteY125" fmla="*/ 887063 h 2369199"/>
                <a:gd name="connsiteX126" fmla="*/ 121050 w 2399060"/>
                <a:gd name="connsiteY126" fmla="*/ 914893 h 2369199"/>
                <a:gd name="connsiteX127" fmla="*/ 121050 w 2399060"/>
                <a:gd name="connsiteY127" fmla="*/ 942723 h 2369199"/>
                <a:gd name="connsiteX128" fmla="*/ 105147 w 2399060"/>
                <a:gd name="connsiteY128" fmla="*/ 974528 h 2369199"/>
                <a:gd name="connsiteX129" fmla="*/ 85269 w 2399060"/>
                <a:gd name="connsiteY129" fmla="*/ 1002357 h 2369199"/>
                <a:gd name="connsiteX130" fmla="*/ 61415 w 2399060"/>
                <a:gd name="connsiteY130" fmla="*/ 1018260 h 2369199"/>
                <a:gd name="connsiteX131" fmla="*/ 13707 w 2399060"/>
                <a:gd name="connsiteY131" fmla="*/ 1018260 h 2369199"/>
                <a:gd name="connsiteX132" fmla="*/ 1780 w 2399060"/>
                <a:gd name="connsiteY132" fmla="*/ 1061992 h 2369199"/>
                <a:gd name="connsiteX133" fmla="*/ 45512 w 2399060"/>
                <a:gd name="connsiteY133" fmla="*/ 1077895 h 2369199"/>
                <a:gd name="connsiteX134" fmla="*/ 89245 w 2399060"/>
                <a:gd name="connsiteY134" fmla="*/ 1085846 h 2369199"/>
                <a:gd name="connsiteX135" fmla="*/ 105147 w 2399060"/>
                <a:gd name="connsiteY135" fmla="*/ 1105724 h 2369199"/>
                <a:gd name="connsiteX136" fmla="*/ 121050 w 2399060"/>
                <a:gd name="connsiteY136" fmla="*/ 1137530 h 2369199"/>
                <a:gd name="connsiteX137" fmla="*/ 121050 w 2399060"/>
                <a:gd name="connsiteY137" fmla="*/ 1177286 h 2369199"/>
                <a:gd name="connsiteX138" fmla="*/ 97196 w 2399060"/>
                <a:gd name="connsiteY138" fmla="*/ 1189213 h 2369199"/>
                <a:gd name="connsiteX139" fmla="*/ 69366 w 2399060"/>
                <a:gd name="connsiteY139" fmla="*/ 1209091 h 2369199"/>
                <a:gd name="connsiteX140" fmla="*/ 69366 w 2399060"/>
                <a:gd name="connsiteY140" fmla="*/ 1236921 h 2369199"/>
                <a:gd name="connsiteX141" fmla="*/ 105147 w 2399060"/>
                <a:gd name="connsiteY141" fmla="*/ 1256799 h 2369199"/>
                <a:gd name="connsiteX142" fmla="*/ 160806 w 2399060"/>
                <a:gd name="connsiteY142" fmla="*/ 1264750 h 2369199"/>
                <a:gd name="connsiteX143" fmla="*/ 192612 w 2399060"/>
                <a:gd name="connsiteY143" fmla="*/ 1272702 h 2369199"/>
                <a:gd name="connsiteX144" fmla="*/ 228392 w 2399060"/>
                <a:gd name="connsiteY144" fmla="*/ 1272702 h 2369199"/>
                <a:gd name="connsiteX145" fmla="*/ 248271 w 2399060"/>
                <a:gd name="connsiteY145" fmla="*/ 1296556 h 2369199"/>
                <a:gd name="connsiteX146" fmla="*/ 236344 w 2399060"/>
                <a:gd name="connsiteY146" fmla="*/ 1316434 h 2369199"/>
                <a:gd name="connsiteX147" fmla="*/ 192612 w 2399060"/>
                <a:gd name="connsiteY147" fmla="*/ 1352215 h 2369199"/>
                <a:gd name="connsiteX148" fmla="*/ 176709 w 2399060"/>
                <a:gd name="connsiteY148" fmla="*/ 1384020 h 2369199"/>
                <a:gd name="connsiteX149" fmla="*/ 176709 w 2399060"/>
                <a:gd name="connsiteY149" fmla="*/ 1403898 h 2369199"/>
                <a:gd name="connsiteX150" fmla="*/ 200563 w 2399060"/>
                <a:gd name="connsiteY150" fmla="*/ 1423777 h 2369199"/>
                <a:gd name="connsiteX151" fmla="*/ 260198 w 2399060"/>
                <a:gd name="connsiteY151" fmla="*/ 1427752 h 2369199"/>
                <a:gd name="connsiteX152" fmla="*/ 299954 w 2399060"/>
                <a:gd name="connsiteY152" fmla="*/ 1419801 h 2369199"/>
                <a:gd name="connsiteX153" fmla="*/ 311881 w 2399060"/>
                <a:gd name="connsiteY153" fmla="*/ 1419801 h 2369199"/>
                <a:gd name="connsiteX154" fmla="*/ 343686 w 2399060"/>
                <a:gd name="connsiteY154" fmla="*/ 1439679 h 2369199"/>
                <a:gd name="connsiteX155" fmla="*/ 335735 w 2399060"/>
                <a:gd name="connsiteY155" fmla="*/ 1467509 h 2369199"/>
                <a:gd name="connsiteX156" fmla="*/ 299954 w 2399060"/>
                <a:gd name="connsiteY156" fmla="*/ 1479436 h 2369199"/>
                <a:gd name="connsiteX157" fmla="*/ 288027 w 2399060"/>
                <a:gd name="connsiteY157" fmla="*/ 1519192 h 2369199"/>
                <a:gd name="connsiteX158" fmla="*/ 288027 w 2399060"/>
                <a:gd name="connsiteY158" fmla="*/ 1543046 h 2369199"/>
                <a:gd name="connsiteX159" fmla="*/ 303930 w 2399060"/>
                <a:gd name="connsiteY159" fmla="*/ 1566900 h 2369199"/>
                <a:gd name="connsiteX160" fmla="*/ 339711 w 2399060"/>
                <a:gd name="connsiteY160" fmla="*/ 1582803 h 2369199"/>
                <a:gd name="connsiteX161" fmla="*/ 379467 w 2399060"/>
                <a:gd name="connsiteY161" fmla="*/ 1582803 h 2369199"/>
                <a:gd name="connsiteX162" fmla="*/ 395370 w 2399060"/>
                <a:gd name="connsiteY162" fmla="*/ 1578827 h 2369199"/>
                <a:gd name="connsiteX163" fmla="*/ 435126 w 2399060"/>
                <a:gd name="connsiteY163" fmla="*/ 1582803 h 2369199"/>
                <a:gd name="connsiteX164" fmla="*/ 451029 w 2399060"/>
                <a:gd name="connsiteY164" fmla="*/ 1610632 h 2369199"/>
                <a:gd name="connsiteX165" fmla="*/ 419224 w 2399060"/>
                <a:gd name="connsiteY165" fmla="*/ 1654364 h 2369199"/>
                <a:gd name="connsiteX166" fmla="*/ 391394 w 2399060"/>
                <a:gd name="connsiteY166" fmla="*/ 1682194 h 2369199"/>
                <a:gd name="connsiteX167" fmla="*/ 379467 w 2399060"/>
                <a:gd name="connsiteY167" fmla="*/ 1713999 h 2369199"/>
                <a:gd name="connsiteX168" fmla="*/ 387418 w 2399060"/>
                <a:gd name="connsiteY168" fmla="*/ 1725926 h 2369199"/>
                <a:gd name="connsiteX169" fmla="*/ 415248 w 2399060"/>
                <a:gd name="connsiteY169" fmla="*/ 1741829 h 2369199"/>
                <a:gd name="connsiteX170" fmla="*/ 447053 w 2399060"/>
                <a:gd name="connsiteY170" fmla="*/ 1753756 h 2369199"/>
                <a:gd name="connsiteX171" fmla="*/ 462956 w 2399060"/>
                <a:gd name="connsiteY171" fmla="*/ 1773634 h 2369199"/>
                <a:gd name="connsiteX172" fmla="*/ 490785 w 2399060"/>
                <a:gd name="connsiteY172" fmla="*/ 1793512 h 2369199"/>
                <a:gd name="connsiteX173" fmla="*/ 530542 w 2399060"/>
                <a:gd name="connsiteY173" fmla="*/ 1801463 h 2369199"/>
                <a:gd name="connsiteX174" fmla="*/ 550420 w 2399060"/>
                <a:gd name="connsiteY174" fmla="*/ 1805439 h 2369199"/>
                <a:gd name="connsiteX175" fmla="*/ 558372 w 2399060"/>
                <a:gd name="connsiteY175" fmla="*/ 1841220 h 2369199"/>
                <a:gd name="connsiteX176" fmla="*/ 562347 w 2399060"/>
                <a:gd name="connsiteY176" fmla="*/ 1873025 h 2369199"/>
                <a:gd name="connsiteX177" fmla="*/ 574274 w 2399060"/>
                <a:gd name="connsiteY177" fmla="*/ 1904830 h 2369199"/>
                <a:gd name="connsiteX178" fmla="*/ 578250 w 2399060"/>
                <a:gd name="connsiteY178" fmla="*/ 1920733 h 2369199"/>
                <a:gd name="connsiteX179" fmla="*/ 602104 w 2399060"/>
                <a:gd name="connsiteY179" fmla="*/ 1920733 h 2369199"/>
                <a:gd name="connsiteX180" fmla="*/ 618006 w 2399060"/>
                <a:gd name="connsiteY180" fmla="*/ 1908806 h 2369199"/>
                <a:gd name="connsiteX181" fmla="*/ 649812 w 2399060"/>
                <a:gd name="connsiteY181" fmla="*/ 1916757 h 2369199"/>
                <a:gd name="connsiteX182" fmla="*/ 717398 w 2399060"/>
                <a:gd name="connsiteY182" fmla="*/ 1932660 h 2369199"/>
                <a:gd name="connsiteX183" fmla="*/ 773057 w 2399060"/>
                <a:gd name="connsiteY183" fmla="*/ 1980368 h 2369199"/>
                <a:gd name="connsiteX184" fmla="*/ 812813 w 2399060"/>
                <a:gd name="connsiteY184" fmla="*/ 2020124 h 2369199"/>
                <a:gd name="connsiteX185" fmla="*/ 848594 w 2399060"/>
                <a:gd name="connsiteY185" fmla="*/ 2115540 h 2369199"/>
                <a:gd name="connsiteX186" fmla="*/ 848594 w 2399060"/>
                <a:gd name="connsiteY186" fmla="*/ 2155297 h 2369199"/>
                <a:gd name="connsiteX187" fmla="*/ 840643 w 2399060"/>
                <a:gd name="connsiteY187" fmla="*/ 2191077 h 2369199"/>
                <a:gd name="connsiteX188" fmla="*/ 848594 w 2399060"/>
                <a:gd name="connsiteY188" fmla="*/ 2214931 h 2369199"/>
                <a:gd name="connsiteX189" fmla="*/ 868472 w 2399060"/>
                <a:gd name="connsiteY189" fmla="*/ 2262639 h 2369199"/>
                <a:gd name="connsiteX190" fmla="*/ 892326 w 2399060"/>
                <a:gd name="connsiteY190" fmla="*/ 2262639 h 2369199"/>
                <a:gd name="connsiteX191" fmla="*/ 920156 w 2399060"/>
                <a:gd name="connsiteY191" fmla="*/ 2258663 h 2369199"/>
                <a:gd name="connsiteX192" fmla="*/ 959912 w 2399060"/>
                <a:gd name="connsiteY192" fmla="*/ 2238785 h 2369199"/>
                <a:gd name="connsiteX193" fmla="*/ 983766 w 2399060"/>
                <a:gd name="connsiteY193" fmla="*/ 2195053 h 2369199"/>
                <a:gd name="connsiteX194" fmla="*/ 1071231 w 2399060"/>
                <a:gd name="connsiteY194" fmla="*/ 2135418 h 2369199"/>
                <a:gd name="connsiteX195" fmla="*/ 1095085 w 2399060"/>
                <a:gd name="connsiteY195" fmla="*/ 2099637 h 2369199"/>
                <a:gd name="connsiteX196" fmla="*/ 1138817 w 2399060"/>
                <a:gd name="connsiteY196" fmla="*/ 2059881 h 2369199"/>
                <a:gd name="connsiteX197" fmla="*/ 1194476 w 2399060"/>
                <a:gd name="connsiteY197" fmla="*/ 2051930 h 2369199"/>
                <a:gd name="connsiteX198" fmla="*/ 1266038 w 2399060"/>
                <a:gd name="connsiteY198" fmla="*/ 2055905 h 2369199"/>
                <a:gd name="connsiteX199" fmla="*/ 1357478 w 2399060"/>
                <a:gd name="connsiteY199" fmla="*/ 2079759 h 2369199"/>
                <a:gd name="connsiteX200" fmla="*/ 1425064 w 2399060"/>
                <a:gd name="connsiteY200" fmla="*/ 2091686 h 2369199"/>
                <a:gd name="connsiteX201" fmla="*/ 1500601 w 2399060"/>
                <a:gd name="connsiteY201" fmla="*/ 2099637 h 2369199"/>
                <a:gd name="connsiteX202" fmla="*/ 1548309 w 2399060"/>
                <a:gd name="connsiteY202" fmla="*/ 2103613 h 2369199"/>
                <a:gd name="connsiteX203" fmla="*/ 1599992 w 2399060"/>
                <a:gd name="connsiteY203" fmla="*/ 2103613 h 2369199"/>
                <a:gd name="connsiteX204" fmla="*/ 1663603 w 2399060"/>
                <a:gd name="connsiteY204" fmla="*/ 2135418 h 2369199"/>
                <a:gd name="connsiteX205" fmla="*/ 1703359 w 2399060"/>
                <a:gd name="connsiteY205" fmla="*/ 2183126 h 2369199"/>
                <a:gd name="connsiteX206" fmla="*/ 1747092 w 2399060"/>
                <a:gd name="connsiteY206" fmla="*/ 2242761 h 2369199"/>
                <a:gd name="connsiteX207" fmla="*/ 1846483 w 2399060"/>
                <a:gd name="connsiteY207" fmla="*/ 2366006 h 2369199"/>
                <a:gd name="connsiteX208" fmla="*/ 1786848 w 2399060"/>
                <a:gd name="connsiteY208" fmla="*/ 2099638 h 2369199"/>
                <a:gd name="connsiteX209" fmla="*/ 1834556 w 2399060"/>
                <a:gd name="connsiteY209" fmla="*/ 1936636 h 2369199"/>
                <a:gd name="connsiteX210" fmla="*/ 1982132 w 2399060"/>
                <a:gd name="connsiteY210" fmla="*/ 1927422 h 2369199"/>
                <a:gd name="connsiteX211" fmla="*/ 2112852 w 2399060"/>
                <a:gd name="connsiteY211" fmla="*/ 1920734 h 2369199"/>
                <a:gd name="connsiteX212" fmla="*/ 2186920 w 2399060"/>
                <a:gd name="connsiteY212" fmla="*/ 1898847 h 2369199"/>
                <a:gd name="connsiteX213" fmla="*/ 2299707 w 2399060"/>
                <a:gd name="connsiteY213" fmla="*/ 1873026 h 2369199"/>
                <a:gd name="connsiteX214" fmla="*/ 2394089 w 2399060"/>
                <a:gd name="connsiteY214" fmla="*/ 1822647 h 2369199"/>
                <a:gd name="connsiteX215" fmla="*/ 2386945 w 2399060"/>
                <a:gd name="connsiteY215" fmla="*/ 1770260 h 2369199"/>
                <a:gd name="connsiteX216" fmla="*/ 2317889 w 2399060"/>
                <a:gd name="connsiteY216" fmla="*/ 1772641 h 2369199"/>
                <a:gd name="connsiteX217" fmla="*/ 2253595 w 2399060"/>
                <a:gd name="connsiteY217" fmla="*/ 1784546 h 2369199"/>
                <a:gd name="connsiteX218" fmla="*/ 2244069 w 2399060"/>
                <a:gd name="connsiteY218" fmla="*/ 1751210 h 2369199"/>
                <a:gd name="connsiteX219" fmla="*/ 2319584 w 2399060"/>
                <a:gd name="connsiteY219" fmla="*/ 1721950 h 2369199"/>
                <a:gd name="connsiteX220" fmla="*/ 2365514 w 2399060"/>
                <a:gd name="connsiteY220" fmla="*/ 1705966 h 2369199"/>
                <a:gd name="connsiteX221" fmla="*/ 2394335 w 2399060"/>
                <a:gd name="connsiteY221" fmla="*/ 1648028 h 2369199"/>
                <a:gd name="connsiteX222" fmla="*/ 2291694 w 2399060"/>
                <a:gd name="connsiteY222" fmla="*/ 1658341 h 2369199"/>
                <a:gd name="connsiteX223" fmla="*/ 2232120 w 2399060"/>
                <a:gd name="connsiteY223" fmla="*/ 1678218 h 2369199"/>
                <a:gd name="connsiteX224" fmla="*/ 2134531 w 2399060"/>
                <a:gd name="connsiteY224" fmla="*/ 1684535 h 2369199"/>
                <a:gd name="connsiteX225" fmla="*/ 2053217 w 2399060"/>
                <a:gd name="connsiteY225" fmla="*/ 1662316 h 2369199"/>
                <a:gd name="connsiteX226" fmla="*/ 1941650 w 2399060"/>
                <a:gd name="connsiteY226" fmla="*/ 1563091 h 2369199"/>
                <a:gd name="connsiteX227" fmla="*/ 1846483 w 2399060"/>
                <a:gd name="connsiteY227" fmla="*/ 1459557 h 2369199"/>
                <a:gd name="connsiteX228" fmla="*/ 1794013 w 2399060"/>
                <a:gd name="connsiteY228" fmla="*/ 1394022 h 2369199"/>
                <a:gd name="connsiteX229" fmla="*/ 1747092 w 2399060"/>
                <a:gd name="connsiteY229" fmla="*/ 1312458 h 2369199"/>
                <a:gd name="connsiteX230" fmla="*/ 1705906 w 2399060"/>
                <a:gd name="connsiteY230" fmla="*/ 1203522 h 2369199"/>
                <a:gd name="connsiteX231" fmla="*/ 1641613 w 2399060"/>
                <a:gd name="connsiteY231" fmla="*/ 1127322 h 2369199"/>
                <a:gd name="connsiteX232" fmla="*/ 1563031 w 2399060"/>
                <a:gd name="connsiteY232" fmla="*/ 1101129 h 2369199"/>
                <a:gd name="connsiteX233" fmla="*/ 1522551 w 2399060"/>
                <a:gd name="connsiteY233" fmla="*/ 1158279 h 2369199"/>
                <a:gd name="connsiteX234" fmla="*/ 1487431 w 2399060"/>
                <a:gd name="connsiteY234" fmla="*/ 1192339 h 2369199"/>
                <a:gd name="connsiteX0" fmla="*/ 1504577 w 2399060"/>
                <a:gd name="connsiteY0" fmla="*/ 1193189 h 2369199"/>
                <a:gd name="connsiteX1" fmla="*/ 1440966 w 2399060"/>
                <a:gd name="connsiteY1" fmla="*/ 1197164 h 2369199"/>
                <a:gd name="connsiteX2" fmla="*/ 1377356 w 2399060"/>
                <a:gd name="connsiteY2" fmla="*/ 1209091 h 2369199"/>
                <a:gd name="connsiteX3" fmla="*/ 1325672 w 2399060"/>
                <a:gd name="connsiteY3" fmla="*/ 1181262 h 2369199"/>
                <a:gd name="connsiteX4" fmla="*/ 1321697 w 2399060"/>
                <a:gd name="connsiteY4" fmla="*/ 1121627 h 2369199"/>
                <a:gd name="connsiteX5" fmla="*/ 1357478 w 2399060"/>
                <a:gd name="connsiteY5" fmla="*/ 1073919 h 2369199"/>
                <a:gd name="connsiteX6" fmla="*/ 1401210 w 2399060"/>
                <a:gd name="connsiteY6" fmla="*/ 1042114 h 2369199"/>
                <a:gd name="connsiteX7" fmla="*/ 1433015 w 2399060"/>
                <a:gd name="connsiteY7" fmla="*/ 994406 h 2369199"/>
                <a:gd name="connsiteX8" fmla="*/ 1448918 w 2399060"/>
                <a:gd name="connsiteY8" fmla="*/ 930796 h 2369199"/>
                <a:gd name="connsiteX9" fmla="*/ 1448918 w 2399060"/>
                <a:gd name="connsiteY9" fmla="*/ 910917 h 2369199"/>
                <a:gd name="connsiteX10" fmla="*/ 1496625 w 2399060"/>
                <a:gd name="connsiteY10" fmla="*/ 898990 h 2369199"/>
                <a:gd name="connsiteX11" fmla="*/ 1576138 w 2399060"/>
                <a:gd name="connsiteY11" fmla="*/ 883088 h 2369199"/>
                <a:gd name="connsiteX12" fmla="*/ 1643725 w 2399060"/>
                <a:gd name="connsiteY12" fmla="*/ 851283 h 2369199"/>
                <a:gd name="connsiteX13" fmla="*/ 1699384 w 2399060"/>
                <a:gd name="connsiteY13" fmla="*/ 811526 h 2369199"/>
                <a:gd name="connsiteX14" fmla="*/ 1755043 w 2399060"/>
                <a:gd name="connsiteY14" fmla="*/ 728037 h 2369199"/>
                <a:gd name="connsiteX15" fmla="*/ 1766970 w 2399060"/>
                <a:gd name="connsiteY15" fmla="*/ 700208 h 2369199"/>
                <a:gd name="connsiteX16" fmla="*/ 1766970 w 2399060"/>
                <a:gd name="connsiteY16" fmla="*/ 656476 h 2369199"/>
                <a:gd name="connsiteX17" fmla="*/ 1735165 w 2399060"/>
                <a:gd name="connsiteY17" fmla="*/ 644549 h 2369199"/>
                <a:gd name="connsiteX18" fmla="*/ 1715286 w 2399060"/>
                <a:gd name="connsiteY18" fmla="*/ 636597 h 2369199"/>
                <a:gd name="connsiteX19" fmla="*/ 1703359 w 2399060"/>
                <a:gd name="connsiteY19" fmla="*/ 644549 h 2369199"/>
                <a:gd name="connsiteX20" fmla="*/ 1659627 w 2399060"/>
                <a:gd name="connsiteY20" fmla="*/ 680330 h 2369199"/>
                <a:gd name="connsiteX21" fmla="*/ 1619871 w 2399060"/>
                <a:gd name="connsiteY21" fmla="*/ 708159 h 2369199"/>
                <a:gd name="connsiteX22" fmla="*/ 1568187 w 2399060"/>
                <a:gd name="connsiteY22" fmla="*/ 716110 h 2369199"/>
                <a:gd name="connsiteX23" fmla="*/ 1524455 w 2399060"/>
                <a:gd name="connsiteY23" fmla="*/ 724062 h 2369199"/>
                <a:gd name="connsiteX24" fmla="*/ 1488674 w 2399060"/>
                <a:gd name="connsiteY24" fmla="*/ 724062 h 2369199"/>
                <a:gd name="connsiteX25" fmla="*/ 1452893 w 2399060"/>
                <a:gd name="connsiteY25" fmla="*/ 716110 h 2369199"/>
                <a:gd name="connsiteX26" fmla="*/ 1456869 w 2399060"/>
                <a:gd name="connsiteY26" fmla="*/ 684305 h 2369199"/>
                <a:gd name="connsiteX27" fmla="*/ 1472772 w 2399060"/>
                <a:gd name="connsiteY27" fmla="*/ 656476 h 2369199"/>
                <a:gd name="connsiteX28" fmla="*/ 1484698 w 2399060"/>
                <a:gd name="connsiteY28" fmla="*/ 624670 h 2369199"/>
                <a:gd name="connsiteX29" fmla="*/ 1484698 w 2399060"/>
                <a:gd name="connsiteY29" fmla="*/ 604792 h 2369199"/>
                <a:gd name="connsiteX30" fmla="*/ 1528431 w 2399060"/>
                <a:gd name="connsiteY30" fmla="*/ 561060 h 2369199"/>
                <a:gd name="connsiteX31" fmla="*/ 1544333 w 2399060"/>
                <a:gd name="connsiteY31" fmla="*/ 525279 h 2369199"/>
                <a:gd name="connsiteX32" fmla="*/ 1540358 w 2399060"/>
                <a:gd name="connsiteY32" fmla="*/ 465644 h 2369199"/>
                <a:gd name="connsiteX33" fmla="*/ 1508552 w 2399060"/>
                <a:gd name="connsiteY33" fmla="*/ 429863 h 2369199"/>
                <a:gd name="connsiteX34" fmla="*/ 1500601 w 2399060"/>
                <a:gd name="connsiteY34" fmla="*/ 406010 h 2369199"/>
                <a:gd name="connsiteX35" fmla="*/ 1508552 w 2399060"/>
                <a:gd name="connsiteY35" fmla="*/ 378180 h 2369199"/>
                <a:gd name="connsiteX36" fmla="*/ 1492650 w 2399060"/>
                <a:gd name="connsiteY36" fmla="*/ 346375 h 2369199"/>
                <a:gd name="connsiteX37" fmla="*/ 1444942 w 2399060"/>
                <a:gd name="connsiteY37" fmla="*/ 334448 h 2369199"/>
                <a:gd name="connsiteX38" fmla="*/ 1357478 w 2399060"/>
                <a:gd name="connsiteY38" fmla="*/ 342399 h 2369199"/>
                <a:gd name="connsiteX39" fmla="*/ 1309770 w 2399060"/>
                <a:gd name="connsiteY39" fmla="*/ 342399 h 2369199"/>
                <a:gd name="connsiteX40" fmla="*/ 1281940 w 2399060"/>
                <a:gd name="connsiteY40" fmla="*/ 342399 h 2369199"/>
                <a:gd name="connsiteX41" fmla="*/ 1214354 w 2399060"/>
                <a:gd name="connsiteY41" fmla="*/ 322521 h 2369199"/>
                <a:gd name="connsiteX42" fmla="*/ 1138817 w 2399060"/>
                <a:gd name="connsiteY42" fmla="*/ 274813 h 2369199"/>
                <a:gd name="connsiteX43" fmla="*/ 1055328 w 2399060"/>
                <a:gd name="connsiteY43" fmla="*/ 258910 h 2369199"/>
                <a:gd name="connsiteX44" fmla="*/ 991718 w 2399060"/>
                <a:gd name="connsiteY44" fmla="*/ 250959 h 2369199"/>
                <a:gd name="connsiteX45" fmla="*/ 936058 w 2399060"/>
                <a:gd name="connsiteY45" fmla="*/ 254935 h 2369199"/>
                <a:gd name="connsiteX46" fmla="*/ 896302 w 2399060"/>
                <a:gd name="connsiteY46" fmla="*/ 250959 h 2369199"/>
                <a:gd name="connsiteX47" fmla="*/ 880399 w 2399060"/>
                <a:gd name="connsiteY47" fmla="*/ 243008 h 2369199"/>
                <a:gd name="connsiteX48" fmla="*/ 852570 w 2399060"/>
                <a:gd name="connsiteY48" fmla="*/ 231081 h 2369199"/>
                <a:gd name="connsiteX49" fmla="*/ 848594 w 2399060"/>
                <a:gd name="connsiteY49" fmla="*/ 167470 h 2369199"/>
                <a:gd name="connsiteX50" fmla="*/ 844618 w 2399060"/>
                <a:gd name="connsiteY50" fmla="*/ 115787 h 2369199"/>
                <a:gd name="connsiteX51" fmla="*/ 844618 w 2399060"/>
                <a:gd name="connsiteY51" fmla="*/ 87957 h 2369199"/>
                <a:gd name="connsiteX52" fmla="*/ 844618 w 2399060"/>
                <a:gd name="connsiteY52" fmla="*/ 80006 h 2369199"/>
                <a:gd name="connsiteX53" fmla="*/ 816789 w 2399060"/>
                <a:gd name="connsiteY53" fmla="*/ 68079 h 2369199"/>
                <a:gd name="connsiteX54" fmla="*/ 804862 w 2399060"/>
                <a:gd name="connsiteY54" fmla="*/ 60128 h 2369199"/>
                <a:gd name="connsiteX55" fmla="*/ 788959 w 2399060"/>
                <a:gd name="connsiteY55" fmla="*/ 36274 h 2369199"/>
                <a:gd name="connsiteX56" fmla="*/ 777032 w 2399060"/>
                <a:gd name="connsiteY56" fmla="*/ 12420 h 2369199"/>
                <a:gd name="connsiteX57" fmla="*/ 741252 w 2399060"/>
                <a:gd name="connsiteY57" fmla="*/ 493 h 2369199"/>
                <a:gd name="connsiteX58" fmla="*/ 717398 w 2399060"/>
                <a:gd name="connsiteY58" fmla="*/ 28323 h 2369199"/>
                <a:gd name="connsiteX59" fmla="*/ 705471 w 2399060"/>
                <a:gd name="connsiteY59" fmla="*/ 68079 h 2369199"/>
                <a:gd name="connsiteX60" fmla="*/ 701495 w 2399060"/>
                <a:gd name="connsiteY60" fmla="*/ 107836 h 2369199"/>
                <a:gd name="connsiteX61" fmla="*/ 677641 w 2399060"/>
                <a:gd name="connsiteY61" fmla="*/ 131690 h 2369199"/>
                <a:gd name="connsiteX62" fmla="*/ 673665 w 2399060"/>
                <a:gd name="connsiteY62" fmla="*/ 139641 h 2369199"/>
                <a:gd name="connsiteX63" fmla="*/ 641860 w 2399060"/>
                <a:gd name="connsiteY63" fmla="*/ 139641 h 2369199"/>
                <a:gd name="connsiteX64" fmla="*/ 625958 w 2399060"/>
                <a:gd name="connsiteY64" fmla="*/ 99884 h 2369199"/>
                <a:gd name="connsiteX65" fmla="*/ 610055 w 2399060"/>
                <a:gd name="connsiteY65" fmla="*/ 64103 h 2369199"/>
                <a:gd name="connsiteX66" fmla="*/ 590177 w 2399060"/>
                <a:gd name="connsiteY66" fmla="*/ 52177 h 2369199"/>
                <a:gd name="connsiteX67" fmla="*/ 566323 w 2399060"/>
                <a:gd name="connsiteY67" fmla="*/ 40250 h 2369199"/>
                <a:gd name="connsiteX68" fmla="*/ 542469 w 2399060"/>
                <a:gd name="connsiteY68" fmla="*/ 40250 h 2369199"/>
                <a:gd name="connsiteX69" fmla="*/ 510664 w 2399060"/>
                <a:gd name="connsiteY69" fmla="*/ 60128 h 2369199"/>
                <a:gd name="connsiteX70" fmla="*/ 502712 w 2399060"/>
                <a:gd name="connsiteY70" fmla="*/ 64103 h 2369199"/>
                <a:gd name="connsiteX71" fmla="*/ 486810 w 2399060"/>
                <a:gd name="connsiteY71" fmla="*/ 83982 h 2369199"/>
                <a:gd name="connsiteX72" fmla="*/ 470907 w 2399060"/>
                <a:gd name="connsiteY72" fmla="*/ 80006 h 2369199"/>
                <a:gd name="connsiteX73" fmla="*/ 451029 w 2399060"/>
                <a:gd name="connsiteY73" fmla="*/ 80006 h 2369199"/>
                <a:gd name="connsiteX74" fmla="*/ 431151 w 2399060"/>
                <a:gd name="connsiteY74" fmla="*/ 107836 h 2369199"/>
                <a:gd name="connsiteX75" fmla="*/ 427175 w 2399060"/>
                <a:gd name="connsiteY75" fmla="*/ 155543 h 2369199"/>
                <a:gd name="connsiteX76" fmla="*/ 435126 w 2399060"/>
                <a:gd name="connsiteY76" fmla="*/ 191324 h 2369199"/>
                <a:gd name="connsiteX77" fmla="*/ 431151 w 2399060"/>
                <a:gd name="connsiteY77" fmla="*/ 215178 h 2369199"/>
                <a:gd name="connsiteX78" fmla="*/ 427175 w 2399060"/>
                <a:gd name="connsiteY78" fmla="*/ 227105 h 2369199"/>
                <a:gd name="connsiteX79" fmla="*/ 391394 w 2399060"/>
                <a:gd name="connsiteY79" fmla="*/ 223130 h 2369199"/>
                <a:gd name="connsiteX80" fmla="*/ 375492 w 2399060"/>
                <a:gd name="connsiteY80" fmla="*/ 191324 h 2369199"/>
                <a:gd name="connsiteX81" fmla="*/ 339711 w 2399060"/>
                <a:gd name="connsiteY81" fmla="*/ 135665 h 2369199"/>
                <a:gd name="connsiteX82" fmla="*/ 331759 w 2399060"/>
                <a:gd name="connsiteY82" fmla="*/ 107836 h 2369199"/>
                <a:gd name="connsiteX83" fmla="*/ 315857 w 2399060"/>
                <a:gd name="connsiteY83" fmla="*/ 60128 h 2369199"/>
                <a:gd name="connsiteX84" fmla="*/ 299954 w 2399060"/>
                <a:gd name="connsiteY84" fmla="*/ 20371 h 2369199"/>
                <a:gd name="connsiteX85" fmla="*/ 280076 w 2399060"/>
                <a:gd name="connsiteY85" fmla="*/ 16396 h 2369199"/>
                <a:gd name="connsiteX86" fmla="*/ 260198 w 2399060"/>
                <a:gd name="connsiteY86" fmla="*/ 32298 h 2369199"/>
                <a:gd name="connsiteX87" fmla="*/ 240319 w 2399060"/>
                <a:gd name="connsiteY87" fmla="*/ 72055 h 2369199"/>
                <a:gd name="connsiteX88" fmla="*/ 232368 w 2399060"/>
                <a:gd name="connsiteY88" fmla="*/ 103860 h 2369199"/>
                <a:gd name="connsiteX89" fmla="*/ 232368 w 2399060"/>
                <a:gd name="connsiteY89" fmla="*/ 127714 h 2369199"/>
                <a:gd name="connsiteX90" fmla="*/ 204538 w 2399060"/>
                <a:gd name="connsiteY90" fmla="*/ 127714 h 2369199"/>
                <a:gd name="connsiteX91" fmla="*/ 212490 w 2399060"/>
                <a:gd name="connsiteY91" fmla="*/ 171446 h 2369199"/>
                <a:gd name="connsiteX92" fmla="*/ 220441 w 2399060"/>
                <a:gd name="connsiteY92" fmla="*/ 223130 h 2369199"/>
                <a:gd name="connsiteX93" fmla="*/ 220441 w 2399060"/>
                <a:gd name="connsiteY93" fmla="*/ 262886 h 2369199"/>
                <a:gd name="connsiteX94" fmla="*/ 224417 w 2399060"/>
                <a:gd name="connsiteY94" fmla="*/ 306618 h 2369199"/>
                <a:gd name="connsiteX95" fmla="*/ 228392 w 2399060"/>
                <a:gd name="connsiteY95" fmla="*/ 342399 h 2369199"/>
                <a:gd name="connsiteX96" fmla="*/ 224417 w 2399060"/>
                <a:gd name="connsiteY96" fmla="*/ 382156 h 2369199"/>
                <a:gd name="connsiteX97" fmla="*/ 220441 w 2399060"/>
                <a:gd name="connsiteY97" fmla="*/ 406010 h 2369199"/>
                <a:gd name="connsiteX98" fmla="*/ 196587 w 2399060"/>
                <a:gd name="connsiteY98" fmla="*/ 409985 h 2369199"/>
                <a:gd name="connsiteX99" fmla="*/ 172733 w 2399060"/>
                <a:gd name="connsiteY99" fmla="*/ 409985 h 2369199"/>
                <a:gd name="connsiteX100" fmla="*/ 132977 w 2399060"/>
                <a:gd name="connsiteY100" fmla="*/ 394083 h 2369199"/>
                <a:gd name="connsiteX101" fmla="*/ 117074 w 2399060"/>
                <a:gd name="connsiteY101" fmla="*/ 394083 h 2369199"/>
                <a:gd name="connsiteX102" fmla="*/ 97196 w 2399060"/>
                <a:gd name="connsiteY102" fmla="*/ 413961 h 2369199"/>
                <a:gd name="connsiteX103" fmla="*/ 97196 w 2399060"/>
                <a:gd name="connsiteY103" fmla="*/ 429863 h 2369199"/>
                <a:gd name="connsiteX104" fmla="*/ 105147 w 2399060"/>
                <a:gd name="connsiteY104" fmla="*/ 465644 h 2369199"/>
                <a:gd name="connsiteX105" fmla="*/ 129001 w 2399060"/>
                <a:gd name="connsiteY105" fmla="*/ 493474 h 2369199"/>
                <a:gd name="connsiteX106" fmla="*/ 132977 w 2399060"/>
                <a:gd name="connsiteY106" fmla="*/ 513352 h 2369199"/>
                <a:gd name="connsiteX107" fmla="*/ 140928 w 2399060"/>
                <a:gd name="connsiteY107" fmla="*/ 553109 h 2369199"/>
                <a:gd name="connsiteX108" fmla="*/ 144904 w 2399060"/>
                <a:gd name="connsiteY108" fmla="*/ 580938 h 2369199"/>
                <a:gd name="connsiteX109" fmla="*/ 140928 w 2399060"/>
                <a:gd name="connsiteY109" fmla="*/ 596841 h 2369199"/>
                <a:gd name="connsiteX110" fmla="*/ 101172 w 2399060"/>
                <a:gd name="connsiteY110" fmla="*/ 604792 h 2369199"/>
                <a:gd name="connsiteX111" fmla="*/ 73342 w 2399060"/>
                <a:gd name="connsiteY111" fmla="*/ 608768 h 2369199"/>
                <a:gd name="connsiteX112" fmla="*/ 45512 w 2399060"/>
                <a:gd name="connsiteY112" fmla="*/ 620695 h 2369199"/>
                <a:gd name="connsiteX113" fmla="*/ 33585 w 2399060"/>
                <a:gd name="connsiteY113" fmla="*/ 648524 h 2369199"/>
                <a:gd name="connsiteX114" fmla="*/ 61415 w 2399060"/>
                <a:gd name="connsiteY114" fmla="*/ 668403 h 2369199"/>
                <a:gd name="connsiteX115" fmla="*/ 97196 w 2399060"/>
                <a:gd name="connsiteY115" fmla="*/ 684305 h 2369199"/>
                <a:gd name="connsiteX116" fmla="*/ 113098 w 2399060"/>
                <a:gd name="connsiteY116" fmla="*/ 704183 h 2369199"/>
                <a:gd name="connsiteX117" fmla="*/ 121050 w 2399060"/>
                <a:gd name="connsiteY117" fmla="*/ 732013 h 2369199"/>
                <a:gd name="connsiteX118" fmla="*/ 129001 w 2399060"/>
                <a:gd name="connsiteY118" fmla="*/ 771770 h 2369199"/>
                <a:gd name="connsiteX119" fmla="*/ 121050 w 2399060"/>
                <a:gd name="connsiteY119" fmla="*/ 799599 h 2369199"/>
                <a:gd name="connsiteX120" fmla="*/ 97196 w 2399060"/>
                <a:gd name="connsiteY120" fmla="*/ 807550 h 2369199"/>
                <a:gd name="connsiteX121" fmla="*/ 53464 w 2399060"/>
                <a:gd name="connsiteY121" fmla="*/ 807550 h 2369199"/>
                <a:gd name="connsiteX122" fmla="*/ 21658 w 2399060"/>
                <a:gd name="connsiteY122" fmla="*/ 827429 h 2369199"/>
                <a:gd name="connsiteX123" fmla="*/ 25634 w 2399060"/>
                <a:gd name="connsiteY123" fmla="*/ 859234 h 2369199"/>
                <a:gd name="connsiteX124" fmla="*/ 53464 w 2399060"/>
                <a:gd name="connsiteY124" fmla="*/ 867185 h 2369199"/>
                <a:gd name="connsiteX125" fmla="*/ 93220 w 2399060"/>
                <a:gd name="connsiteY125" fmla="*/ 887063 h 2369199"/>
                <a:gd name="connsiteX126" fmla="*/ 121050 w 2399060"/>
                <a:gd name="connsiteY126" fmla="*/ 914893 h 2369199"/>
                <a:gd name="connsiteX127" fmla="*/ 121050 w 2399060"/>
                <a:gd name="connsiteY127" fmla="*/ 942723 h 2369199"/>
                <a:gd name="connsiteX128" fmla="*/ 105147 w 2399060"/>
                <a:gd name="connsiteY128" fmla="*/ 974528 h 2369199"/>
                <a:gd name="connsiteX129" fmla="*/ 85269 w 2399060"/>
                <a:gd name="connsiteY129" fmla="*/ 1002357 h 2369199"/>
                <a:gd name="connsiteX130" fmla="*/ 61415 w 2399060"/>
                <a:gd name="connsiteY130" fmla="*/ 1018260 h 2369199"/>
                <a:gd name="connsiteX131" fmla="*/ 13707 w 2399060"/>
                <a:gd name="connsiteY131" fmla="*/ 1018260 h 2369199"/>
                <a:gd name="connsiteX132" fmla="*/ 1780 w 2399060"/>
                <a:gd name="connsiteY132" fmla="*/ 1061992 h 2369199"/>
                <a:gd name="connsiteX133" fmla="*/ 45512 w 2399060"/>
                <a:gd name="connsiteY133" fmla="*/ 1077895 h 2369199"/>
                <a:gd name="connsiteX134" fmla="*/ 89245 w 2399060"/>
                <a:gd name="connsiteY134" fmla="*/ 1085846 h 2369199"/>
                <a:gd name="connsiteX135" fmla="*/ 105147 w 2399060"/>
                <a:gd name="connsiteY135" fmla="*/ 1105724 h 2369199"/>
                <a:gd name="connsiteX136" fmla="*/ 121050 w 2399060"/>
                <a:gd name="connsiteY136" fmla="*/ 1137530 h 2369199"/>
                <a:gd name="connsiteX137" fmla="*/ 121050 w 2399060"/>
                <a:gd name="connsiteY137" fmla="*/ 1177286 h 2369199"/>
                <a:gd name="connsiteX138" fmla="*/ 97196 w 2399060"/>
                <a:gd name="connsiteY138" fmla="*/ 1189213 h 2369199"/>
                <a:gd name="connsiteX139" fmla="*/ 69366 w 2399060"/>
                <a:gd name="connsiteY139" fmla="*/ 1209091 h 2369199"/>
                <a:gd name="connsiteX140" fmla="*/ 69366 w 2399060"/>
                <a:gd name="connsiteY140" fmla="*/ 1236921 h 2369199"/>
                <a:gd name="connsiteX141" fmla="*/ 105147 w 2399060"/>
                <a:gd name="connsiteY141" fmla="*/ 1256799 h 2369199"/>
                <a:gd name="connsiteX142" fmla="*/ 160806 w 2399060"/>
                <a:gd name="connsiteY142" fmla="*/ 1264750 h 2369199"/>
                <a:gd name="connsiteX143" fmla="*/ 192612 w 2399060"/>
                <a:gd name="connsiteY143" fmla="*/ 1272702 h 2369199"/>
                <a:gd name="connsiteX144" fmla="*/ 228392 w 2399060"/>
                <a:gd name="connsiteY144" fmla="*/ 1272702 h 2369199"/>
                <a:gd name="connsiteX145" fmla="*/ 248271 w 2399060"/>
                <a:gd name="connsiteY145" fmla="*/ 1296556 h 2369199"/>
                <a:gd name="connsiteX146" fmla="*/ 236344 w 2399060"/>
                <a:gd name="connsiteY146" fmla="*/ 1316434 h 2369199"/>
                <a:gd name="connsiteX147" fmla="*/ 192612 w 2399060"/>
                <a:gd name="connsiteY147" fmla="*/ 1352215 h 2369199"/>
                <a:gd name="connsiteX148" fmla="*/ 176709 w 2399060"/>
                <a:gd name="connsiteY148" fmla="*/ 1384020 h 2369199"/>
                <a:gd name="connsiteX149" fmla="*/ 176709 w 2399060"/>
                <a:gd name="connsiteY149" fmla="*/ 1403898 h 2369199"/>
                <a:gd name="connsiteX150" fmla="*/ 200563 w 2399060"/>
                <a:gd name="connsiteY150" fmla="*/ 1423777 h 2369199"/>
                <a:gd name="connsiteX151" fmla="*/ 260198 w 2399060"/>
                <a:gd name="connsiteY151" fmla="*/ 1427752 h 2369199"/>
                <a:gd name="connsiteX152" fmla="*/ 299954 w 2399060"/>
                <a:gd name="connsiteY152" fmla="*/ 1419801 h 2369199"/>
                <a:gd name="connsiteX153" fmla="*/ 311881 w 2399060"/>
                <a:gd name="connsiteY153" fmla="*/ 1419801 h 2369199"/>
                <a:gd name="connsiteX154" fmla="*/ 343686 w 2399060"/>
                <a:gd name="connsiteY154" fmla="*/ 1439679 h 2369199"/>
                <a:gd name="connsiteX155" fmla="*/ 335735 w 2399060"/>
                <a:gd name="connsiteY155" fmla="*/ 1467509 h 2369199"/>
                <a:gd name="connsiteX156" fmla="*/ 299954 w 2399060"/>
                <a:gd name="connsiteY156" fmla="*/ 1479436 h 2369199"/>
                <a:gd name="connsiteX157" fmla="*/ 288027 w 2399060"/>
                <a:gd name="connsiteY157" fmla="*/ 1519192 h 2369199"/>
                <a:gd name="connsiteX158" fmla="*/ 288027 w 2399060"/>
                <a:gd name="connsiteY158" fmla="*/ 1543046 h 2369199"/>
                <a:gd name="connsiteX159" fmla="*/ 303930 w 2399060"/>
                <a:gd name="connsiteY159" fmla="*/ 1566900 h 2369199"/>
                <a:gd name="connsiteX160" fmla="*/ 339711 w 2399060"/>
                <a:gd name="connsiteY160" fmla="*/ 1582803 h 2369199"/>
                <a:gd name="connsiteX161" fmla="*/ 379467 w 2399060"/>
                <a:gd name="connsiteY161" fmla="*/ 1582803 h 2369199"/>
                <a:gd name="connsiteX162" fmla="*/ 395370 w 2399060"/>
                <a:gd name="connsiteY162" fmla="*/ 1578827 h 2369199"/>
                <a:gd name="connsiteX163" fmla="*/ 435126 w 2399060"/>
                <a:gd name="connsiteY163" fmla="*/ 1582803 h 2369199"/>
                <a:gd name="connsiteX164" fmla="*/ 451029 w 2399060"/>
                <a:gd name="connsiteY164" fmla="*/ 1610632 h 2369199"/>
                <a:gd name="connsiteX165" fmla="*/ 419224 w 2399060"/>
                <a:gd name="connsiteY165" fmla="*/ 1654364 h 2369199"/>
                <a:gd name="connsiteX166" fmla="*/ 391394 w 2399060"/>
                <a:gd name="connsiteY166" fmla="*/ 1682194 h 2369199"/>
                <a:gd name="connsiteX167" fmla="*/ 379467 w 2399060"/>
                <a:gd name="connsiteY167" fmla="*/ 1713999 h 2369199"/>
                <a:gd name="connsiteX168" fmla="*/ 387418 w 2399060"/>
                <a:gd name="connsiteY168" fmla="*/ 1725926 h 2369199"/>
                <a:gd name="connsiteX169" fmla="*/ 415248 w 2399060"/>
                <a:gd name="connsiteY169" fmla="*/ 1741829 h 2369199"/>
                <a:gd name="connsiteX170" fmla="*/ 447053 w 2399060"/>
                <a:gd name="connsiteY170" fmla="*/ 1753756 h 2369199"/>
                <a:gd name="connsiteX171" fmla="*/ 462956 w 2399060"/>
                <a:gd name="connsiteY171" fmla="*/ 1773634 h 2369199"/>
                <a:gd name="connsiteX172" fmla="*/ 490785 w 2399060"/>
                <a:gd name="connsiteY172" fmla="*/ 1793512 h 2369199"/>
                <a:gd name="connsiteX173" fmla="*/ 530542 w 2399060"/>
                <a:gd name="connsiteY173" fmla="*/ 1801463 h 2369199"/>
                <a:gd name="connsiteX174" fmla="*/ 550420 w 2399060"/>
                <a:gd name="connsiteY174" fmla="*/ 1805439 h 2369199"/>
                <a:gd name="connsiteX175" fmla="*/ 558372 w 2399060"/>
                <a:gd name="connsiteY175" fmla="*/ 1841220 h 2369199"/>
                <a:gd name="connsiteX176" fmla="*/ 562347 w 2399060"/>
                <a:gd name="connsiteY176" fmla="*/ 1873025 h 2369199"/>
                <a:gd name="connsiteX177" fmla="*/ 574274 w 2399060"/>
                <a:gd name="connsiteY177" fmla="*/ 1904830 h 2369199"/>
                <a:gd name="connsiteX178" fmla="*/ 578250 w 2399060"/>
                <a:gd name="connsiteY178" fmla="*/ 1920733 h 2369199"/>
                <a:gd name="connsiteX179" fmla="*/ 602104 w 2399060"/>
                <a:gd name="connsiteY179" fmla="*/ 1920733 h 2369199"/>
                <a:gd name="connsiteX180" fmla="*/ 618006 w 2399060"/>
                <a:gd name="connsiteY180" fmla="*/ 1908806 h 2369199"/>
                <a:gd name="connsiteX181" fmla="*/ 649812 w 2399060"/>
                <a:gd name="connsiteY181" fmla="*/ 1916757 h 2369199"/>
                <a:gd name="connsiteX182" fmla="*/ 717398 w 2399060"/>
                <a:gd name="connsiteY182" fmla="*/ 1932660 h 2369199"/>
                <a:gd name="connsiteX183" fmla="*/ 773057 w 2399060"/>
                <a:gd name="connsiteY183" fmla="*/ 1980368 h 2369199"/>
                <a:gd name="connsiteX184" fmla="*/ 812813 w 2399060"/>
                <a:gd name="connsiteY184" fmla="*/ 2020124 h 2369199"/>
                <a:gd name="connsiteX185" fmla="*/ 848594 w 2399060"/>
                <a:gd name="connsiteY185" fmla="*/ 2115540 h 2369199"/>
                <a:gd name="connsiteX186" fmla="*/ 848594 w 2399060"/>
                <a:gd name="connsiteY186" fmla="*/ 2155297 h 2369199"/>
                <a:gd name="connsiteX187" fmla="*/ 840643 w 2399060"/>
                <a:gd name="connsiteY187" fmla="*/ 2191077 h 2369199"/>
                <a:gd name="connsiteX188" fmla="*/ 848594 w 2399060"/>
                <a:gd name="connsiteY188" fmla="*/ 2214931 h 2369199"/>
                <a:gd name="connsiteX189" fmla="*/ 868472 w 2399060"/>
                <a:gd name="connsiteY189" fmla="*/ 2262639 h 2369199"/>
                <a:gd name="connsiteX190" fmla="*/ 892326 w 2399060"/>
                <a:gd name="connsiteY190" fmla="*/ 2262639 h 2369199"/>
                <a:gd name="connsiteX191" fmla="*/ 920156 w 2399060"/>
                <a:gd name="connsiteY191" fmla="*/ 2258663 h 2369199"/>
                <a:gd name="connsiteX192" fmla="*/ 959912 w 2399060"/>
                <a:gd name="connsiteY192" fmla="*/ 2238785 h 2369199"/>
                <a:gd name="connsiteX193" fmla="*/ 983766 w 2399060"/>
                <a:gd name="connsiteY193" fmla="*/ 2195053 h 2369199"/>
                <a:gd name="connsiteX194" fmla="*/ 1071231 w 2399060"/>
                <a:gd name="connsiteY194" fmla="*/ 2135418 h 2369199"/>
                <a:gd name="connsiteX195" fmla="*/ 1095085 w 2399060"/>
                <a:gd name="connsiteY195" fmla="*/ 2099637 h 2369199"/>
                <a:gd name="connsiteX196" fmla="*/ 1138817 w 2399060"/>
                <a:gd name="connsiteY196" fmla="*/ 2059881 h 2369199"/>
                <a:gd name="connsiteX197" fmla="*/ 1194476 w 2399060"/>
                <a:gd name="connsiteY197" fmla="*/ 2051930 h 2369199"/>
                <a:gd name="connsiteX198" fmla="*/ 1266038 w 2399060"/>
                <a:gd name="connsiteY198" fmla="*/ 2055905 h 2369199"/>
                <a:gd name="connsiteX199" fmla="*/ 1357478 w 2399060"/>
                <a:gd name="connsiteY199" fmla="*/ 2079759 h 2369199"/>
                <a:gd name="connsiteX200" fmla="*/ 1425064 w 2399060"/>
                <a:gd name="connsiteY200" fmla="*/ 2091686 h 2369199"/>
                <a:gd name="connsiteX201" fmla="*/ 1500601 w 2399060"/>
                <a:gd name="connsiteY201" fmla="*/ 2099637 h 2369199"/>
                <a:gd name="connsiteX202" fmla="*/ 1548309 w 2399060"/>
                <a:gd name="connsiteY202" fmla="*/ 2103613 h 2369199"/>
                <a:gd name="connsiteX203" fmla="*/ 1599992 w 2399060"/>
                <a:gd name="connsiteY203" fmla="*/ 2103613 h 2369199"/>
                <a:gd name="connsiteX204" fmla="*/ 1663603 w 2399060"/>
                <a:gd name="connsiteY204" fmla="*/ 2135418 h 2369199"/>
                <a:gd name="connsiteX205" fmla="*/ 1703359 w 2399060"/>
                <a:gd name="connsiteY205" fmla="*/ 2183126 h 2369199"/>
                <a:gd name="connsiteX206" fmla="*/ 1747092 w 2399060"/>
                <a:gd name="connsiteY206" fmla="*/ 2242761 h 2369199"/>
                <a:gd name="connsiteX207" fmla="*/ 1846483 w 2399060"/>
                <a:gd name="connsiteY207" fmla="*/ 2366006 h 2369199"/>
                <a:gd name="connsiteX208" fmla="*/ 1786848 w 2399060"/>
                <a:gd name="connsiteY208" fmla="*/ 2099638 h 2369199"/>
                <a:gd name="connsiteX209" fmla="*/ 1770201 w 2399060"/>
                <a:gd name="connsiteY209" fmla="*/ 2048866 h 2369199"/>
                <a:gd name="connsiteX210" fmla="*/ 1834556 w 2399060"/>
                <a:gd name="connsiteY210" fmla="*/ 1936636 h 2369199"/>
                <a:gd name="connsiteX211" fmla="*/ 1982132 w 2399060"/>
                <a:gd name="connsiteY211" fmla="*/ 1927422 h 2369199"/>
                <a:gd name="connsiteX212" fmla="*/ 2112852 w 2399060"/>
                <a:gd name="connsiteY212" fmla="*/ 1920734 h 2369199"/>
                <a:gd name="connsiteX213" fmla="*/ 2186920 w 2399060"/>
                <a:gd name="connsiteY213" fmla="*/ 1898847 h 2369199"/>
                <a:gd name="connsiteX214" fmla="*/ 2299707 w 2399060"/>
                <a:gd name="connsiteY214" fmla="*/ 1873026 h 2369199"/>
                <a:gd name="connsiteX215" fmla="*/ 2394089 w 2399060"/>
                <a:gd name="connsiteY215" fmla="*/ 1822647 h 2369199"/>
                <a:gd name="connsiteX216" fmla="*/ 2386945 w 2399060"/>
                <a:gd name="connsiteY216" fmla="*/ 1770260 h 2369199"/>
                <a:gd name="connsiteX217" fmla="*/ 2317889 w 2399060"/>
                <a:gd name="connsiteY217" fmla="*/ 1772641 h 2369199"/>
                <a:gd name="connsiteX218" fmla="*/ 2253595 w 2399060"/>
                <a:gd name="connsiteY218" fmla="*/ 1784546 h 2369199"/>
                <a:gd name="connsiteX219" fmla="*/ 2244069 w 2399060"/>
                <a:gd name="connsiteY219" fmla="*/ 1751210 h 2369199"/>
                <a:gd name="connsiteX220" fmla="*/ 2319584 w 2399060"/>
                <a:gd name="connsiteY220" fmla="*/ 1721950 h 2369199"/>
                <a:gd name="connsiteX221" fmla="*/ 2365514 w 2399060"/>
                <a:gd name="connsiteY221" fmla="*/ 1705966 h 2369199"/>
                <a:gd name="connsiteX222" fmla="*/ 2394335 w 2399060"/>
                <a:gd name="connsiteY222" fmla="*/ 1648028 h 2369199"/>
                <a:gd name="connsiteX223" fmla="*/ 2291694 w 2399060"/>
                <a:gd name="connsiteY223" fmla="*/ 1658341 h 2369199"/>
                <a:gd name="connsiteX224" fmla="*/ 2232120 w 2399060"/>
                <a:gd name="connsiteY224" fmla="*/ 1678218 h 2369199"/>
                <a:gd name="connsiteX225" fmla="*/ 2134531 w 2399060"/>
                <a:gd name="connsiteY225" fmla="*/ 1684535 h 2369199"/>
                <a:gd name="connsiteX226" fmla="*/ 2053217 w 2399060"/>
                <a:gd name="connsiteY226" fmla="*/ 1662316 h 2369199"/>
                <a:gd name="connsiteX227" fmla="*/ 1941650 w 2399060"/>
                <a:gd name="connsiteY227" fmla="*/ 1563091 h 2369199"/>
                <a:gd name="connsiteX228" fmla="*/ 1846483 w 2399060"/>
                <a:gd name="connsiteY228" fmla="*/ 1459557 h 2369199"/>
                <a:gd name="connsiteX229" fmla="*/ 1794013 w 2399060"/>
                <a:gd name="connsiteY229" fmla="*/ 1394022 h 2369199"/>
                <a:gd name="connsiteX230" fmla="*/ 1747092 w 2399060"/>
                <a:gd name="connsiteY230" fmla="*/ 1312458 h 2369199"/>
                <a:gd name="connsiteX231" fmla="*/ 1705906 w 2399060"/>
                <a:gd name="connsiteY231" fmla="*/ 1203522 h 2369199"/>
                <a:gd name="connsiteX232" fmla="*/ 1641613 w 2399060"/>
                <a:gd name="connsiteY232" fmla="*/ 1127322 h 2369199"/>
                <a:gd name="connsiteX233" fmla="*/ 1563031 w 2399060"/>
                <a:gd name="connsiteY233" fmla="*/ 1101129 h 2369199"/>
                <a:gd name="connsiteX234" fmla="*/ 1522551 w 2399060"/>
                <a:gd name="connsiteY234" fmla="*/ 1158279 h 2369199"/>
                <a:gd name="connsiteX235" fmla="*/ 1487431 w 2399060"/>
                <a:gd name="connsiteY235" fmla="*/ 1192339 h 2369199"/>
                <a:gd name="connsiteX0" fmla="*/ 1504577 w 2399060"/>
                <a:gd name="connsiteY0" fmla="*/ 1193189 h 2369199"/>
                <a:gd name="connsiteX1" fmla="*/ 1440966 w 2399060"/>
                <a:gd name="connsiteY1" fmla="*/ 1197164 h 2369199"/>
                <a:gd name="connsiteX2" fmla="*/ 1377356 w 2399060"/>
                <a:gd name="connsiteY2" fmla="*/ 1209091 h 2369199"/>
                <a:gd name="connsiteX3" fmla="*/ 1325672 w 2399060"/>
                <a:gd name="connsiteY3" fmla="*/ 1181262 h 2369199"/>
                <a:gd name="connsiteX4" fmla="*/ 1321697 w 2399060"/>
                <a:gd name="connsiteY4" fmla="*/ 1121627 h 2369199"/>
                <a:gd name="connsiteX5" fmla="*/ 1357478 w 2399060"/>
                <a:gd name="connsiteY5" fmla="*/ 1073919 h 2369199"/>
                <a:gd name="connsiteX6" fmla="*/ 1401210 w 2399060"/>
                <a:gd name="connsiteY6" fmla="*/ 1042114 h 2369199"/>
                <a:gd name="connsiteX7" fmla="*/ 1433015 w 2399060"/>
                <a:gd name="connsiteY7" fmla="*/ 994406 h 2369199"/>
                <a:gd name="connsiteX8" fmla="*/ 1448918 w 2399060"/>
                <a:gd name="connsiteY8" fmla="*/ 930796 h 2369199"/>
                <a:gd name="connsiteX9" fmla="*/ 1448918 w 2399060"/>
                <a:gd name="connsiteY9" fmla="*/ 910917 h 2369199"/>
                <a:gd name="connsiteX10" fmla="*/ 1496625 w 2399060"/>
                <a:gd name="connsiteY10" fmla="*/ 898990 h 2369199"/>
                <a:gd name="connsiteX11" fmla="*/ 1576138 w 2399060"/>
                <a:gd name="connsiteY11" fmla="*/ 883088 h 2369199"/>
                <a:gd name="connsiteX12" fmla="*/ 1643725 w 2399060"/>
                <a:gd name="connsiteY12" fmla="*/ 851283 h 2369199"/>
                <a:gd name="connsiteX13" fmla="*/ 1699384 w 2399060"/>
                <a:gd name="connsiteY13" fmla="*/ 811526 h 2369199"/>
                <a:gd name="connsiteX14" fmla="*/ 1755043 w 2399060"/>
                <a:gd name="connsiteY14" fmla="*/ 728037 h 2369199"/>
                <a:gd name="connsiteX15" fmla="*/ 1766970 w 2399060"/>
                <a:gd name="connsiteY15" fmla="*/ 700208 h 2369199"/>
                <a:gd name="connsiteX16" fmla="*/ 1766970 w 2399060"/>
                <a:gd name="connsiteY16" fmla="*/ 656476 h 2369199"/>
                <a:gd name="connsiteX17" fmla="*/ 1735165 w 2399060"/>
                <a:gd name="connsiteY17" fmla="*/ 644549 h 2369199"/>
                <a:gd name="connsiteX18" fmla="*/ 1715286 w 2399060"/>
                <a:gd name="connsiteY18" fmla="*/ 636597 h 2369199"/>
                <a:gd name="connsiteX19" fmla="*/ 1703359 w 2399060"/>
                <a:gd name="connsiteY19" fmla="*/ 644549 h 2369199"/>
                <a:gd name="connsiteX20" fmla="*/ 1659627 w 2399060"/>
                <a:gd name="connsiteY20" fmla="*/ 680330 h 2369199"/>
                <a:gd name="connsiteX21" fmla="*/ 1619871 w 2399060"/>
                <a:gd name="connsiteY21" fmla="*/ 708159 h 2369199"/>
                <a:gd name="connsiteX22" fmla="*/ 1568187 w 2399060"/>
                <a:gd name="connsiteY22" fmla="*/ 716110 h 2369199"/>
                <a:gd name="connsiteX23" fmla="*/ 1524455 w 2399060"/>
                <a:gd name="connsiteY23" fmla="*/ 724062 h 2369199"/>
                <a:gd name="connsiteX24" fmla="*/ 1488674 w 2399060"/>
                <a:gd name="connsiteY24" fmla="*/ 724062 h 2369199"/>
                <a:gd name="connsiteX25" fmla="*/ 1452893 w 2399060"/>
                <a:gd name="connsiteY25" fmla="*/ 716110 h 2369199"/>
                <a:gd name="connsiteX26" fmla="*/ 1456869 w 2399060"/>
                <a:gd name="connsiteY26" fmla="*/ 684305 h 2369199"/>
                <a:gd name="connsiteX27" fmla="*/ 1472772 w 2399060"/>
                <a:gd name="connsiteY27" fmla="*/ 656476 h 2369199"/>
                <a:gd name="connsiteX28" fmla="*/ 1484698 w 2399060"/>
                <a:gd name="connsiteY28" fmla="*/ 624670 h 2369199"/>
                <a:gd name="connsiteX29" fmla="*/ 1484698 w 2399060"/>
                <a:gd name="connsiteY29" fmla="*/ 604792 h 2369199"/>
                <a:gd name="connsiteX30" fmla="*/ 1528431 w 2399060"/>
                <a:gd name="connsiteY30" fmla="*/ 561060 h 2369199"/>
                <a:gd name="connsiteX31" fmla="*/ 1544333 w 2399060"/>
                <a:gd name="connsiteY31" fmla="*/ 525279 h 2369199"/>
                <a:gd name="connsiteX32" fmla="*/ 1540358 w 2399060"/>
                <a:gd name="connsiteY32" fmla="*/ 465644 h 2369199"/>
                <a:gd name="connsiteX33" fmla="*/ 1508552 w 2399060"/>
                <a:gd name="connsiteY33" fmla="*/ 429863 h 2369199"/>
                <a:gd name="connsiteX34" fmla="*/ 1500601 w 2399060"/>
                <a:gd name="connsiteY34" fmla="*/ 406010 h 2369199"/>
                <a:gd name="connsiteX35" fmla="*/ 1508552 w 2399060"/>
                <a:gd name="connsiteY35" fmla="*/ 378180 h 2369199"/>
                <a:gd name="connsiteX36" fmla="*/ 1492650 w 2399060"/>
                <a:gd name="connsiteY36" fmla="*/ 346375 h 2369199"/>
                <a:gd name="connsiteX37" fmla="*/ 1444942 w 2399060"/>
                <a:gd name="connsiteY37" fmla="*/ 334448 h 2369199"/>
                <a:gd name="connsiteX38" fmla="*/ 1357478 w 2399060"/>
                <a:gd name="connsiteY38" fmla="*/ 342399 h 2369199"/>
                <a:gd name="connsiteX39" fmla="*/ 1309770 w 2399060"/>
                <a:gd name="connsiteY39" fmla="*/ 342399 h 2369199"/>
                <a:gd name="connsiteX40" fmla="*/ 1281940 w 2399060"/>
                <a:gd name="connsiteY40" fmla="*/ 342399 h 2369199"/>
                <a:gd name="connsiteX41" fmla="*/ 1214354 w 2399060"/>
                <a:gd name="connsiteY41" fmla="*/ 322521 h 2369199"/>
                <a:gd name="connsiteX42" fmla="*/ 1138817 w 2399060"/>
                <a:gd name="connsiteY42" fmla="*/ 274813 h 2369199"/>
                <a:gd name="connsiteX43" fmla="*/ 1055328 w 2399060"/>
                <a:gd name="connsiteY43" fmla="*/ 258910 h 2369199"/>
                <a:gd name="connsiteX44" fmla="*/ 991718 w 2399060"/>
                <a:gd name="connsiteY44" fmla="*/ 250959 h 2369199"/>
                <a:gd name="connsiteX45" fmla="*/ 936058 w 2399060"/>
                <a:gd name="connsiteY45" fmla="*/ 254935 h 2369199"/>
                <a:gd name="connsiteX46" fmla="*/ 896302 w 2399060"/>
                <a:gd name="connsiteY46" fmla="*/ 250959 h 2369199"/>
                <a:gd name="connsiteX47" fmla="*/ 880399 w 2399060"/>
                <a:gd name="connsiteY47" fmla="*/ 243008 h 2369199"/>
                <a:gd name="connsiteX48" fmla="*/ 852570 w 2399060"/>
                <a:gd name="connsiteY48" fmla="*/ 231081 h 2369199"/>
                <a:gd name="connsiteX49" fmla="*/ 848594 w 2399060"/>
                <a:gd name="connsiteY49" fmla="*/ 167470 h 2369199"/>
                <a:gd name="connsiteX50" fmla="*/ 844618 w 2399060"/>
                <a:gd name="connsiteY50" fmla="*/ 115787 h 2369199"/>
                <a:gd name="connsiteX51" fmla="*/ 844618 w 2399060"/>
                <a:gd name="connsiteY51" fmla="*/ 87957 h 2369199"/>
                <a:gd name="connsiteX52" fmla="*/ 844618 w 2399060"/>
                <a:gd name="connsiteY52" fmla="*/ 80006 h 2369199"/>
                <a:gd name="connsiteX53" fmla="*/ 816789 w 2399060"/>
                <a:gd name="connsiteY53" fmla="*/ 68079 h 2369199"/>
                <a:gd name="connsiteX54" fmla="*/ 804862 w 2399060"/>
                <a:gd name="connsiteY54" fmla="*/ 60128 h 2369199"/>
                <a:gd name="connsiteX55" fmla="*/ 788959 w 2399060"/>
                <a:gd name="connsiteY55" fmla="*/ 36274 h 2369199"/>
                <a:gd name="connsiteX56" fmla="*/ 777032 w 2399060"/>
                <a:gd name="connsiteY56" fmla="*/ 12420 h 2369199"/>
                <a:gd name="connsiteX57" fmla="*/ 741252 w 2399060"/>
                <a:gd name="connsiteY57" fmla="*/ 493 h 2369199"/>
                <a:gd name="connsiteX58" fmla="*/ 717398 w 2399060"/>
                <a:gd name="connsiteY58" fmla="*/ 28323 h 2369199"/>
                <a:gd name="connsiteX59" fmla="*/ 705471 w 2399060"/>
                <a:gd name="connsiteY59" fmla="*/ 68079 h 2369199"/>
                <a:gd name="connsiteX60" fmla="*/ 701495 w 2399060"/>
                <a:gd name="connsiteY60" fmla="*/ 107836 h 2369199"/>
                <a:gd name="connsiteX61" fmla="*/ 677641 w 2399060"/>
                <a:gd name="connsiteY61" fmla="*/ 131690 h 2369199"/>
                <a:gd name="connsiteX62" fmla="*/ 673665 w 2399060"/>
                <a:gd name="connsiteY62" fmla="*/ 139641 h 2369199"/>
                <a:gd name="connsiteX63" fmla="*/ 641860 w 2399060"/>
                <a:gd name="connsiteY63" fmla="*/ 139641 h 2369199"/>
                <a:gd name="connsiteX64" fmla="*/ 625958 w 2399060"/>
                <a:gd name="connsiteY64" fmla="*/ 99884 h 2369199"/>
                <a:gd name="connsiteX65" fmla="*/ 610055 w 2399060"/>
                <a:gd name="connsiteY65" fmla="*/ 64103 h 2369199"/>
                <a:gd name="connsiteX66" fmla="*/ 590177 w 2399060"/>
                <a:gd name="connsiteY66" fmla="*/ 52177 h 2369199"/>
                <a:gd name="connsiteX67" fmla="*/ 566323 w 2399060"/>
                <a:gd name="connsiteY67" fmla="*/ 40250 h 2369199"/>
                <a:gd name="connsiteX68" fmla="*/ 542469 w 2399060"/>
                <a:gd name="connsiteY68" fmla="*/ 40250 h 2369199"/>
                <a:gd name="connsiteX69" fmla="*/ 510664 w 2399060"/>
                <a:gd name="connsiteY69" fmla="*/ 60128 h 2369199"/>
                <a:gd name="connsiteX70" fmla="*/ 502712 w 2399060"/>
                <a:gd name="connsiteY70" fmla="*/ 64103 h 2369199"/>
                <a:gd name="connsiteX71" fmla="*/ 486810 w 2399060"/>
                <a:gd name="connsiteY71" fmla="*/ 83982 h 2369199"/>
                <a:gd name="connsiteX72" fmla="*/ 470907 w 2399060"/>
                <a:gd name="connsiteY72" fmla="*/ 80006 h 2369199"/>
                <a:gd name="connsiteX73" fmla="*/ 451029 w 2399060"/>
                <a:gd name="connsiteY73" fmla="*/ 80006 h 2369199"/>
                <a:gd name="connsiteX74" fmla="*/ 431151 w 2399060"/>
                <a:gd name="connsiteY74" fmla="*/ 107836 h 2369199"/>
                <a:gd name="connsiteX75" fmla="*/ 427175 w 2399060"/>
                <a:gd name="connsiteY75" fmla="*/ 155543 h 2369199"/>
                <a:gd name="connsiteX76" fmla="*/ 435126 w 2399060"/>
                <a:gd name="connsiteY76" fmla="*/ 191324 h 2369199"/>
                <a:gd name="connsiteX77" fmla="*/ 431151 w 2399060"/>
                <a:gd name="connsiteY77" fmla="*/ 215178 h 2369199"/>
                <a:gd name="connsiteX78" fmla="*/ 427175 w 2399060"/>
                <a:gd name="connsiteY78" fmla="*/ 227105 h 2369199"/>
                <a:gd name="connsiteX79" fmla="*/ 391394 w 2399060"/>
                <a:gd name="connsiteY79" fmla="*/ 223130 h 2369199"/>
                <a:gd name="connsiteX80" fmla="*/ 375492 w 2399060"/>
                <a:gd name="connsiteY80" fmla="*/ 191324 h 2369199"/>
                <a:gd name="connsiteX81" fmla="*/ 339711 w 2399060"/>
                <a:gd name="connsiteY81" fmla="*/ 135665 h 2369199"/>
                <a:gd name="connsiteX82" fmla="*/ 331759 w 2399060"/>
                <a:gd name="connsiteY82" fmla="*/ 107836 h 2369199"/>
                <a:gd name="connsiteX83" fmla="*/ 315857 w 2399060"/>
                <a:gd name="connsiteY83" fmla="*/ 60128 h 2369199"/>
                <a:gd name="connsiteX84" fmla="*/ 299954 w 2399060"/>
                <a:gd name="connsiteY84" fmla="*/ 20371 h 2369199"/>
                <a:gd name="connsiteX85" fmla="*/ 280076 w 2399060"/>
                <a:gd name="connsiteY85" fmla="*/ 16396 h 2369199"/>
                <a:gd name="connsiteX86" fmla="*/ 260198 w 2399060"/>
                <a:gd name="connsiteY86" fmla="*/ 32298 h 2369199"/>
                <a:gd name="connsiteX87" fmla="*/ 240319 w 2399060"/>
                <a:gd name="connsiteY87" fmla="*/ 72055 h 2369199"/>
                <a:gd name="connsiteX88" fmla="*/ 232368 w 2399060"/>
                <a:gd name="connsiteY88" fmla="*/ 103860 h 2369199"/>
                <a:gd name="connsiteX89" fmla="*/ 232368 w 2399060"/>
                <a:gd name="connsiteY89" fmla="*/ 127714 h 2369199"/>
                <a:gd name="connsiteX90" fmla="*/ 204538 w 2399060"/>
                <a:gd name="connsiteY90" fmla="*/ 127714 h 2369199"/>
                <a:gd name="connsiteX91" fmla="*/ 212490 w 2399060"/>
                <a:gd name="connsiteY91" fmla="*/ 171446 h 2369199"/>
                <a:gd name="connsiteX92" fmla="*/ 220441 w 2399060"/>
                <a:gd name="connsiteY92" fmla="*/ 223130 h 2369199"/>
                <a:gd name="connsiteX93" fmla="*/ 220441 w 2399060"/>
                <a:gd name="connsiteY93" fmla="*/ 262886 h 2369199"/>
                <a:gd name="connsiteX94" fmla="*/ 224417 w 2399060"/>
                <a:gd name="connsiteY94" fmla="*/ 306618 h 2369199"/>
                <a:gd name="connsiteX95" fmla="*/ 228392 w 2399060"/>
                <a:gd name="connsiteY95" fmla="*/ 342399 h 2369199"/>
                <a:gd name="connsiteX96" fmla="*/ 224417 w 2399060"/>
                <a:gd name="connsiteY96" fmla="*/ 382156 h 2369199"/>
                <a:gd name="connsiteX97" fmla="*/ 220441 w 2399060"/>
                <a:gd name="connsiteY97" fmla="*/ 406010 h 2369199"/>
                <a:gd name="connsiteX98" fmla="*/ 196587 w 2399060"/>
                <a:gd name="connsiteY98" fmla="*/ 409985 h 2369199"/>
                <a:gd name="connsiteX99" fmla="*/ 172733 w 2399060"/>
                <a:gd name="connsiteY99" fmla="*/ 409985 h 2369199"/>
                <a:gd name="connsiteX100" fmla="*/ 132977 w 2399060"/>
                <a:gd name="connsiteY100" fmla="*/ 394083 h 2369199"/>
                <a:gd name="connsiteX101" fmla="*/ 117074 w 2399060"/>
                <a:gd name="connsiteY101" fmla="*/ 394083 h 2369199"/>
                <a:gd name="connsiteX102" fmla="*/ 97196 w 2399060"/>
                <a:gd name="connsiteY102" fmla="*/ 413961 h 2369199"/>
                <a:gd name="connsiteX103" fmla="*/ 97196 w 2399060"/>
                <a:gd name="connsiteY103" fmla="*/ 429863 h 2369199"/>
                <a:gd name="connsiteX104" fmla="*/ 105147 w 2399060"/>
                <a:gd name="connsiteY104" fmla="*/ 465644 h 2369199"/>
                <a:gd name="connsiteX105" fmla="*/ 129001 w 2399060"/>
                <a:gd name="connsiteY105" fmla="*/ 493474 h 2369199"/>
                <a:gd name="connsiteX106" fmla="*/ 132977 w 2399060"/>
                <a:gd name="connsiteY106" fmla="*/ 513352 h 2369199"/>
                <a:gd name="connsiteX107" fmla="*/ 140928 w 2399060"/>
                <a:gd name="connsiteY107" fmla="*/ 553109 h 2369199"/>
                <a:gd name="connsiteX108" fmla="*/ 144904 w 2399060"/>
                <a:gd name="connsiteY108" fmla="*/ 580938 h 2369199"/>
                <a:gd name="connsiteX109" fmla="*/ 140928 w 2399060"/>
                <a:gd name="connsiteY109" fmla="*/ 596841 h 2369199"/>
                <a:gd name="connsiteX110" fmla="*/ 101172 w 2399060"/>
                <a:gd name="connsiteY110" fmla="*/ 604792 h 2369199"/>
                <a:gd name="connsiteX111" fmla="*/ 73342 w 2399060"/>
                <a:gd name="connsiteY111" fmla="*/ 608768 h 2369199"/>
                <a:gd name="connsiteX112" fmla="*/ 45512 w 2399060"/>
                <a:gd name="connsiteY112" fmla="*/ 620695 h 2369199"/>
                <a:gd name="connsiteX113" fmla="*/ 33585 w 2399060"/>
                <a:gd name="connsiteY113" fmla="*/ 648524 h 2369199"/>
                <a:gd name="connsiteX114" fmla="*/ 61415 w 2399060"/>
                <a:gd name="connsiteY114" fmla="*/ 668403 h 2369199"/>
                <a:gd name="connsiteX115" fmla="*/ 97196 w 2399060"/>
                <a:gd name="connsiteY115" fmla="*/ 684305 h 2369199"/>
                <a:gd name="connsiteX116" fmla="*/ 113098 w 2399060"/>
                <a:gd name="connsiteY116" fmla="*/ 704183 h 2369199"/>
                <a:gd name="connsiteX117" fmla="*/ 121050 w 2399060"/>
                <a:gd name="connsiteY117" fmla="*/ 732013 h 2369199"/>
                <a:gd name="connsiteX118" fmla="*/ 129001 w 2399060"/>
                <a:gd name="connsiteY118" fmla="*/ 771770 h 2369199"/>
                <a:gd name="connsiteX119" fmla="*/ 121050 w 2399060"/>
                <a:gd name="connsiteY119" fmla="*/ 799599 h 2369199"/>
                <a:gd name="connsiteX120" fmla="*/ 97196 w 2399060"/>
                <a:gd name="connsiteY120" fmla="*/ 807550 h 2369199"/>
                <a:gd name="connsiteX121" fmla="*/ 53464 w 2399060"/>
                <a:gd name="connsiteY121" fmla="*/ 807550 h 2369199"/>
                <a:gd name="connsiteX122" fmla="*/ 21658 w 2399060"/>
                <a:gd name="connsiteY122" fmla="*/ 827429 h 2369199"/>
                <a:gd name="connsiteX123" fmla="*/ 25634 w 2399060"/>
                <a:gd name="connsiteY123" fmla="*/ 859234 h 2369199"/>
                <a:gd name="connsiteX124" fmla="*/ 53464 w 2399060"/>
                <a:gd name="connsiteY124" fmla="*/ 867185 h 2369199"/>
                <a:gd name="connsiteX125" fmla="*/ 93220 w 2399060"/>
                <a:gd name="connsiteY125" fmla="*/ 887063 h 2369199"/>
                <a:gd name="connsiteX126" fmla="*/ 121050 w 2399060"/>
                <a:gd name="connsiteY126" fmla="*/ 914893 h 2369199"/>
                <a:gd name="connsiteX127" fmla="*/ 121050 w 2399060"/>
                <a:gd name="connsiteY127" fmla="*/ 942723 h 2369199"/>
                <a:gd name="connsiteX128" fmla="*/ 105147 w 2399060"/>
                <a:gd name="connsiteY128" fmla="*/ 974528 h 2369199"/>
                <a:gd name="connsiteX129" fmla="*/ 85269 w 2399060"/>
                <a:gd name="connsiteY129" fmla="*/ 1002357 h 2369199"/>
                <a:gd name="connsiteX130" fmla="*/ 61415 w 2399060"/>
                <a:gd name="connsiteY130" fmla="*/ 1018260 h 2369199"/>
                <a:gd name="connsiteX131" fmla="*/ 13707 w 2399060"/>
                <a:gd name="connsiteY131" fmla="*/ 1018260 h 2369199"/>
                <a:gd name="connsiteX132" fmla="*/ 1780 w 2399060"/>
                <a:gd name="connsiteY132" fmla="*/ 1061992 h 2369199"/>
                <a:gd name="connsiteX133" fmla="*/ 45512 w 2399060"/>
                <a:gd name="connsiteY133" fmla="*/ 1077895 h 2369199"/>
                <a:gd name="connsiteX134" fmla="*/ 89245 w 2399060"/>
                <a:gd name="connsiteY134" fmla="*/ 1085846 h 2369199"/>
                <a:gd name="connsiteX135" fmla="*/ 105147 w 2399060"/>
                <a:gd name="connsiteY135" fmla="*/ 1105724 h 2369199"/>
                <a:gd name="connsiteX136" fmla="*/ 121050 w 2399060"/>
                <a:gd name="connsiteY136" fmla="*/ 1137530 h 2369199"/>
                <a:gd name="connsiteX137" fmla="*/ 121050 w 2399060"/>
                <a:gd name="connsiteY137" fmla="*/ 1177286 h 2369199"/>
                <a:gd name="connsiteX138" fmla="*/ 97196 w 2399060"/>
                <a:gd name="connsiteY138" fmla="*/ 1189213 h 2369199"/>
                <a:gd name="connsiteX139" fmla="*/ 69366 w 2399060"/>
                <a:gd name="connsiteY139" fmla="*/ 1209091 h 2369199"/>
                <a:gd name="connsiteX140" fmla="*/ 69366 w 2399060"/>
                <a:gd name="connsiteY140" fmla="*/ 1236921 h 2369199"/>
                <a:gd name="connsiteX141" fmla="*/ 105147 w 2399060"/>
                <a:gd name="connsiteY141" fmla="*/ 1256799 h 2369199"/>
                <a:gd name="connsiteX142" fmla="*/ 160806 w 2399060"/>
                <a:gd name="connsiteY142" fmla="*/ 1264750 h 2369199"/>
                <a:gd name="connsiteX143" fmla="*/ 192612 w 2399060"/>
                <a:gd name="connsiteY143" fmla="*/ 1272702 h 2369199"/>
                <a:gd name="connsiteX144" fmla="*/ 228392 w 2399060"/>
                <a:gd name="connsiteY144" fmla="*/ 1272702 h 2369199"/>
                <a:gd name="connsiteX145" fmla="*/ 248271 w 2399060"/>
                <a:gd name="connsiteY145" fmla="*/ 1296556 h 2369199"/>
                <a:gd name="connsiteX146" fmla="*/ 236344 w 2399060"/>
                <a:gd name="connsiteY146" fmla="*/ 1316434 h 2369199"/>
                <a:gd name="connsiteX147" fmla="*/ 192612 w 2399060"/>
                <a:gd name="connsiteY147" fmla="*/ 1352215 h 2369199"/>
                <a:gd name="connsiteX148" fmla="*/ 176709 w 2399060"/>
                <a:gd name="connsiteY148" fmla="*/ 1384020 h 2369199"/>
                <a:gd name="connsiteX149" fmla="*/ 176709 w 2399060"/>
                <a:gd name="connsiteY149" fmla="*/ 1403898 h 2369199"/>
                <a:gd name="connsiteX150" fmla="*/ 200563 w 2399060"/>
                <a:gd name="connsiteY150" fmla="*/ 1423777 h 2369199"/>
                <a:gd name="connsiteX151" fmla="*/ 260198 w 2399060"/>
                <a:gd name="connsiteY151" fmla="*/ 1427752 h 2369199"/>
                <a:gd name="connsiteX152" fmla="*/ 299954 w 2399060"/>
                <a:gd name="connsiteY152" fmla="*/ 1419801 h 2369199"/>
                <a:gd name="connsiteX153" fmla="*/ 311881 w 2399060"/>
                <a:gd name="connsiteY153" fmla="*/ 1419801 h 2369199"/>
                <a:gd name="connsiteX154" fmla="*/ 343686 w 2399060"/>
                <a:gd name="connsiteY154" fmla="*/ 1439679 h 2369199"/>
                <a:gd name="connsiteX155" fmla="*/ 335735 w 2399060"/>
                <a:gd name="connsiteY155" fmla="*/ 1467509 h 2369199"/>
                <a:gd name="connsiteX156" fmla="*/ 299954 w 2399060"/>
                <a:gd name="connsiteY156" fmla="*/ 1479436 h 2369199"/>
                <a:gd name="connsiteX157" fmla="*/ 288027 w 2399060"/>
                <a:gd name="connsiteY157" fmla="*/ 1519192 h 2369199"/>
                <a:gd name="connsiteX158" fmla="*/ 288027 w 2399060"/>
                <a:gd name="connsiteY158" fmla="*/ 1543046 h 2369199"/>
                <a:gd name="connsiteX159" fmla="*/ 303930 w 2399060"/>
                <a:gd name="connsiteY159" fmla="*/ 1566900 h 2369199"/>
                <a:gd name="connsiteX160" fmla="*/ 339711 w 2399060"/>
                <a:gd name="connsiteY160" fmla="*/ 1582803 h 2369199"/>
                <a:gd name="connsiteX161" fmla="*/ 379467 w 2399060"/>
                <a:gd name="connsiteY161" fmla="*/ 1582803 h 2369199"/>
                <a:gd name="connsiteX162" fmla="*/ 395370 w 2399060"/>
                <a:gd name="connsiteY162" fmla="*/ 1578827 h 2369199"/>
                <a:gd name="connsiteX163" fmla="*/ 435126 w 2399060"/>
                <a:gd name="connsiteY163" fmla="*/ 1582803 h 2369199"/>
                <a:gd name="connsiteX164" fmla="*/ 451029 w 2399060"/>
                <a:gd name="connsiteY164" fmla="*/ 1610632 h 2369199"/>
                <a:gd name="connsiteX165" fmla="*/ 419224 w 2399060"/>
                <a:gd name="connsiteY165" fmla="*/ 1654364 h 2369199"/>
                <a:gd name="connsiteX166" fmla="*/ 391394 w 2399060"/>
                <a:gd name="connsiteY166" fmla="*/ 1682194 h 2369199"/>
                <a:gd name="connsiteX167" fmla="*/ 379467 w 2399060"/>
                <a:gd name="connsiteY167" fmla="*/ 1713999 h 2369199"/>
                <a:gd name="connsiteX168" fmla="*/ 387418 w 2399060"/>
                <a:gd name="connsiteY168" fmla="*/ 1725926 h 2369199"/>
                <a:gd name="connsiteX169" fmla="*/ 415248 w 2399060"/>
                <a:gd name="connsiteY169" fmla="*/ 1741829 h 2369199"/>
                <a:gd name="connsiteX170" fmla="*/ 447053 w 2399060"/>
                <a:gd name="connsiteY170" fmla="*/ 1753756 h 2369199"/>
                <a:gd name="connsiteX171" fmla="*/ 462956 w 2399060"/>
                <a:gd name="connsiteY171" fmla="*/ 1773634 h 2369199"/>
                <a:gd name="connsiteX172" fmla="*/ 490785 w 2399060"/>
                <a:gd name="connsiteY172" fmla="*/ 1793512 h 2369199"/>
                <a:gd name="connsiteX173" fmla="*/ 530542 w 2399060"/>
                <a:gd name="connsiteY173" fmla="*/ 1801463 h 2369199"/>
                <a:gd name="connsiteX174" fmla="*/ 550420 w 2399060"/>
                <a:gd name="connsiteY174" fmla="*/ 1805439 h 2369199"/>
                <a:gd name="connsiteX175" fmla="*/ 558372 w 2399060"/>
                <a:gd name="connsiteY175" fmla="*/ 1841220 h 2369199"/>
                <a:gd name="connsiteX176" fmla="*/ 562347 w 2399060"/>
                <a:gd name="connsiteY176" fmla="*/ 1873025 h 2369199"/>
                <a:gd name="connsiteX177" fmla="*/ 574274 w 2399060"/>
                <a:gd name="connsiteY177" fmla="*/ 1904830 h 2369199"/>
                <a:gd name="connsiteX178" fmla="*/ 578250 w 2399060"/>
                <a:gd name="connsiteY178" fmla="*/ 1920733 h 2369199"/>
                <a:gd name="connsiteX179" fmla="*/ 602104 w 2399060"/>
                <a:gd name="connsiteY179" fmla="*/ 1920733 h 2369199"/>
                <a:gd name="connsiteX180" fmla="*/ 618006 w 2399060"/>
                <a:gd name="connsiteY180" fmla="*/ 1908806 h 2369199"/>
                <a:gd name="connsiteX181" fmla="*/ 649812 w 2399060"/>
                <a:gd name="connsiteY181" fmla="*/ 1916757 h 2369199"/>
                <a:gd name="connsiteX182" fmla="*/ 717398 w 2399060"/>
                <a:gd name="connsiteY182" fmla="*/ 1932660 h 2369199"/>
                <a:gd name="connsiteX183" fmla="*/ 773057 w 2399060"/>
                <a:gd name="connsiteY183" fmla="*/ 1980368 h 2369199"/>
                <a:gd name="connsiteX184" fmla="*/ 812813 w 2399060"/>
                <a:gd name="connsiteY184" fmla="*/ 2020124 h 2369199"/>
                <a:gd name="connsiteX185" fmla="*/ 848594 w 2399060"/>
                <a:gd name="connsiteY185" fmla="*/ 2115540 h 2369199"/>
                <a:gd name="connsiteX186" fmla="*/ 848594 w 2399060"/>
                <a:gd name="connsiteY186" fmla="*/ 2155297 h 2369199"/>
                <a:gd name="connsiteX187" fmla="*/ 840643 w 2399060"/>
                <a:gd name="connsiteY187" fmla="*/ 2191077 h 2369199"/>
                <a:gd name="connsiteX188" fmla="*/ 848594 w 2399060"/>
                <a:gd name="connsiteY188" fmla="*/ 2214931 h 2369199"/>
                <a:gd name="connsiteX189" fmla="*/ 868472 w 2399060"/>
                <a:gd name="connsiteY189" fmla="*/ 2262639 h 2369199"/>
                <a:gd name="connsiteX190" fmla="*/ 892326 w 2399060"/>
                <a:gd name="connsiteY190" fmla="*/ 2262639 h 2369199"/>
                <a:gd name="connsiteX191" fmla="*/ 920156 w 2399060"/>
                <a:gd name="connsiteY191" fmla="*/ 2258663 h 2369199"/>
                <a:gd name="connsiteX192" fmla="*/ 959912 w 2399060"/>
                <a:gd name="connsiteY192" fmla="*/ 2238785 h 2369199"/>
                <a:gd name="connsiteX193" fmla="*/ 983766 w 2399060"/>
                <a:gd name="connsiteY193" fmla="*/ 2195053 h 2369199"/>
                <a:gd name="connsiteX194" fmla="*/ 1071231 w 2399060"/>
                <a:gd name="connsiteY194" fmla="*/ 2135418 h 2369199"/>
                <a:gd name="connsiteX195" fmla="*/ 1095085 w 2399060"/>
                <a:gd name="connsiteY195" fmla="*/ 2099637 h 2369199"/>
                <a:gd name="connsiteX196" fmla="*/ 1138817 w 2399060"/>
                <a:gd name="connsiteY196" fmla="*/ 2059881 h 2369199"/>
                <a:gd name="connsiteX197" fmla="*/ 1194476 w 2399060"/>
                <a:gd name="connsiteY197" fmla="*/ 2051930 h 2369199"/>
                <a:gd name="connsiteX198" fmla="*/ 1266038 w 2399060"/>
                <a:gd name="connsiteY198" fmla="*/ 2055905 h 2369199"/>
                <a:gd name="connsiteX199" fmla="*/ 1357478 w 2399060"/>
                <a:gd name="connsiteY199" fmla="*/ 2079759 h 2369199"/>
                <a:gd name="connsiteX200" fmla="*/ 1425064 w 2399060"/>
                <a:gd name="connsiteY200" fmla="*/ 2091686 h 2369199"/>
                <a:gd name="connsiteX201" fmla="*/ 1500601 w 2399060"/>
                <a:gd name="connsiteY201" fmla="*/ 2099637 h 2369199"/>
                <a:gd name="connsiteX202" fmla="*/ 1548309 w 2399060"/>
                <a:gd name="connsiteY202" fmla="*/ 2103613 h 2369199"/>
                <a:gd name="connsiteX203" fmla="*/ 1599992 w 2399060"/>
                <a:gd name="connsiteY203" fmla="*/ 2103613 h 2369199"/>
                <a:gd name="connsiteX204" fmla="*/ 1663603 w 2399060"/>
                <a:gd name="connsiteY204" fmla="*/ 2135418 h 2369199"/>
                <a:gd name="connsiteX205" fmla="*/ 1703359 w 2399060"/>
                <a:gd name="connsiteY205" fmla="*/ 2183126 h 2369199"/>
                <a:gd name="connsiteX206" fmla="*/ 1747092 w 2399060"/>
                <a:gd name="connsiteY206" fmla="*/ 2242761 h 2369199"/>
                <a:gd name="connsiteX207" fmla="*/ 1846483 w 2399060"/>
                <a:gd name="connsiteY207" fmla="*/ 2366006 h 2369199"/>
                <a:gd name="connsiteX208" fmla="*/ 1786848 w 2399060"/>
                <a:gd name="connsiteY208" fmla="*/ 2099638 h 2369199"/>
                <a:gd name="connsiteX209" fmla="*/ 1770201 w 2399060"/>
                <a:gd name="connsiteY209" fmla="*/ 2048866 h 2369199"/>
                <a:gd name="connsiteX210" fmla="*/ 1779726 w 2399060"/>
                <a:gd name="connsiteY210" fmla="*/ 2003622 h 2369199"/>
                <a:gd name="connsiteX211" fmla="*/ 1834556 w 2399060"/>
                <a:gd name="connsiteY211" fmla="*/ 1936636 h 2369199"/>
                <a:gd name="connsiteX212" fmla="*/ 1982132 w 2399060"/>
                <a:gd name="connsiteY212" fmla="*/ 1927422 h 2369199"/>
                <a:gd name="connsiteX213" fmla="*/ 2112852 w 2399060"/>
                <a:gd name="connsiteY213" fmla="*/ 1920734 h 2369199"/>
                <a:gd name="connsiteX214" fmla="*/ 2186920 w 2399060"/>
                <a:gd name="connsiteY214" fmla="*/ 1898847 h 2369199"/>
                <a:gd name="connsiteX215" fmla="*/ 2299707 w 2399060"/>
                <a:gd name="connsiteY215" fmla="*/ 1873026 h 2369199"/>
                <a:gd name="connsiteX216" fmla="*/ 2394089 w 2399060"/>
                <a:gd name="connsiteY216" fmla="*/ 1822647 h 2369199"/>
                <a:gd name="connsiteX217" fmla="*/ 2386945 w 2399060"/>
                <a:gd name="connsiteY217" fmla="*/ 1770260 h 2369199"/>
                <a:gd name="connsiteX218" fmla="*/ 2317889 w 2399060"/>
                <a:gd name="connsiteY218" fmla="*/ 1772641 h 2369199"/>
                <a:gd name="connsiteX219" fmla="*/ 2253595 w 2399060"/>
                <a:gd name="connsiteY219" fmla="*/ 1784546 h 2369199"/>
                <a:gd name="connsiteX220" fmla="*/ 2244069 w 2399060"/>
                <a:gd name="connsiteY220" fmla="*/ 1751210 h 2369199"/>
                <a:gd name="connsiteX221" fmla="*/ 2319584 w 2399060"/>
                <a:gd name="connsiteY221" fmla="*/ 1721950 h 2369199"/>
                <a:gd name="connsiteX222" fmla="*/ 2365514 w 2399060"/>
                <a:gd name="connsiteY222" fmla="*/ 1705966 h 2369199"/>
                <a:gd name="connsiteX223" fmla="*/ 2394335 w 2399060"/>
                <a:gd name="connsiteY223" fmla="*/ 1648028 h 2369199"/>
                <a:gd name="connsiteX224" fmla="*/ 2291694 w 2399060"/>
                <a:gd name="connsiteY224" fmla="*/ 1658341 h 2369199"/>
                <a:gd name="connsiteX225" fmla="*/ 2232120 w 2399060"/>
                <a:gd name="connsiteY225" fmla="*/ 1678218 h 2369199"/>
                <a:gd name="connsiteX226" fmla="*/ 2134531 w 2399060"/>
                <a:gd name="connsiteY226" fmla="*/ 1684535 h 2369199"/>
                <a:gd name="connsiteX227" fmla="*/ 2053217 w 2399060"/>
                <a:gd name="connsiteY227" fmla="*/ 1662316 h 2369199"/>
                <a:gd name="connsiteX228" fmla="*/ 1941650 w 2399060"/>
                <a:gd name="connsiteY228" fmla="*/ 1563091 h 2369199"/>
                <a:gd name="connsiteX229" fmla="*/ 1846483 w 2399060"/>
                <a:gd name="connsiteY229" fmla="*/ 1459557 h 2369199"/>
                <a:gd name="connsiteX230" fmla="*/ 1794013 w 2399060"/>
                <a:gd name="connsiteY230" fmla="*/ 1394022 h 2369199"/>
                <a:gd name="connsiteX231" fmla="*/ 1747092 w 2399060"/>
                <a:gd name="connsiteY231" fmla="*/ 1312458 h 2369199"/>
                <a:gd name="connsiteX232" fmla="*/ 1705906 w 2399060"/>
                <a:gd name="connsiteY232" fmla="*/ 1203522 h 2369199"/>
                <a:gd name="connsiteX233" fmla="*/ 1641613 w 2399060"/>
                <a:gd name="connsiteY233" fmla="*/ 1127322 h 2369199"/>
                <a:gd name="connsiteX234" fmla="*/ 1563031 w 2399060"/>
                <a:gd name="connsiteY234" fmla="*/ 1101129 h 2369199"/>
                <a:gd name="connsiteX235" fmla="*/ 1522551 w 2399060"/>
                <a:gd name="connsiteY235" fmla="*/ 1158279 h 2369199"/>
                <a:gd name="connsiteX236" fmla="*/ 1487431 w 2399060"/>
                <a:gd name="connsiteY236" fmla="*/ 1192339 h 236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</a:cxnLst>
              <a:rect l="l" t="t" r="r" b="b"/>
              <a:pathLst>
                <a:path w="2399060" h="2369199">
                  <a:moveTo>
                    <a:pt x="1504577" y="1193189"/>
                  </a:moveTo>
                  <a:cubicBezTo>
                    <a:pt x="1483373" y="1193851"/>
                    <a:pt x="1462170" y="1194514"/>
                    <a:pt x="1440966" y="1197164"/>
                  </a:cubicBezTo>
                  <a:cubicBezTo>
                    <a:pt x="1419762" y="1199814"/>
                    <a:pt x="1396572" y="1211741"/>
                    <a:pt x="1377356" y="1209091"/>
                  </a:cubicBezTo>
                  <a:cubicBezTo>
                    <a:pt x="1358140" y="1206441"/>
                    <a:pt x="1334948" y="1195839"/>
                    <a:pt x="1325672" y="1181262"/>
                  </a:cubicBezTo>
                  <a:cubicBezTo>
                    <a:pt x="1316395" y="1166685"/>
                    <a:pt x="1316396" y="1139517"/>
                    <a:pt x="1321697" y="1121627"/>
                  </a:cubicBezTo>
                  <a:cubicBezTo>
                    <a:pt x="1326998" y="1103736"/>
                    <a:pt x="1344226" y="1087171"/>
                    <a:pt x="1357478" y="1073919"/>
                  </a:cubicBezTo>
                  <a:cubicBezTo>
                    <a:pt x="1370730" y="1060667"/>
                    <a:pt x="1388621" y="1055366"/>
                    <a:pt x="1401210" y="1042114"/>
                  </a:cubicBezTo>
                  <a:cubicBezTo>
                    <a:pt x="1413799" y="1028862"/>
                    <a:pt x="1425064" y="1012959"/>
                    <a:pt x="1433015" y="994406"/>
                  </a:cubicBezTo>
                  <a:cubicBezTo>
                    <a:pt x="1440966" y="975853"/>
                    <a:pt x="1446268" y="944711"/>
                    <a:pt x="1448918" y="930796"/>
                  </a:cubicBezTo>
                  <a:cubicBezTo>
                    <a:pt x="1451568" y="916881"/>
                    <a:pt x="1440967" y="916218"/>
                    <a:pt x="1448918" y="910917"/>
                  </a:cubicBezTo>
                  <a:cubicBezTo>
                    <a:pt x="1456869" y="905616"/>
                    <a:pt x="1475422" y="903628"/>
                    <a:pt x="1496625" y="898990"/>
                  </a:cubicBezTo>
                  <a:cubicBezTo>
                    <a:pt x="1517828" y="894352"/>
                    <a:pt x="1551621" y="891039"/>
                    <a:pt x="1576138" y="883088"/>
                  </a:cubicBezTo>
                  <a:cubicBezTo>
                    <a:pt x="1600655" y="875137"/>
                    <a:pt x="1623184" y="863210"/>
                    <a:pt x="1643725" y="851283"/>
                  </a:cubicBezTo>
                  <a:cubicBezTo>
                    <a:pt x="1664266" y="839356"/>
                    <a:pt x="1680831" y="832067"/>
                    <a:pt x="1699384" y="811526"/>
                  </a:cubicBezTo>
                  <a:cubicBezTo>
                    <a:pt x="1717937" y="790985"/>
                    <a:pt x="1743779" y="746590"/>
                    <a:pt x="1755043" y="728037"/>
                  </a:cubicBezTo>
                  <a:cubicBezTo>
                    <a:pt x="1766307" y="709484"/>
                    <a:pt x="1764982" y="712135"/>
                    <a:pt x="1766970" y="700208"/>
                  </a:cubicBezTo>
                  <a:cubicBezTo>
                    <a:pt x="1768958" y="688281"/>
                    <a:pt x="1772271" y="665752"/>
                    <a:pt x="1766970" y="656476"/>
                  </a:cubicBezTo>
                  <a:cubicBezTo>
                    <a:pt x="1761669" y="647199"/>
                    <a:pt x="1743779" y="647862"/>
                    <a:pt x="1735165" y="644549"/>
                  </a:cubicBezTo>
                  <a:cubicBezTo>
                    <a:pt x="1726551" y="641236"/>
                    <a:pt x="1720587" y="636597"/>
                    <a:pt x="1715286" y="636597"/>
                  </a:cubicBezTo>
                  <a:cubicBezTo>
                    <a:pt x="1709985" y="636597"/>
                    <a:pt x="1712635" y="637260"/>
                    <a:pt x="1703359" y="644549"/>
                  </a:cubicBezTo>
                  <a:cubicBezTo>
                    <a:pt x="1694083" y="651838"/>
                    <a:pt x="1673542" y="669728"/>
                    <a:pt x="1659627" y="680330"/>
                  </a:cubicBezTo>
                  <a:cubicBezTo>
                    <a:pt x="1645712" y="690932"/>
                    <a:pt x="1635111" y="702196"/>
                    <a:pt x="1619871" y="708159"/>
                  </a:cubicBezTo>
                  <a:cubicBezTo>
                    <a:pt x="1604631" y="714122"/>
                    <a:pt x="1584090" y="713460"/>
                    <a:pt x="1568187" y="716110"/>
                  </a:cubicBezTo>
                  <a:cubicBezTo>
                    <a:pt x="1552284" y="718760"/>
                    <a:pt x="1537707" y="722737"/>
                    <a:pt x="1524455" y="724062"/>
                  </a:cubicBezTo>
                  <a:cubicBezTo>
                    <a:pt x="1511203" y="725387"/>
                    <a:pt x="1500601" y="725387"/>
                    <a:pt x="1488674" y="724062"/>
                  </a:cubicBezTo>
                  <a:cubicBezTo>
                    <a:pt x="1476747" y="722737"/>
                    <a:pt x="1458194" y="722736"/>
                    <a:pt x="1452893" y="716110"/>
                  </a:cubicBezTo>
                  <a:cubicBezTo>
                    <a:pt x="1447592" y="709484"/>
                    <a:pt x="1453556" y="694244"/>
                    <a:pt x="1456869" y="684305"/>
                  </a:cubicBezTo>
                  <a:cubicBezTo>
                    <a:pt x="1460182" y="674366"/>
                    <a:pt x="1468134" y="666415"/>
                    <a:pt x="1472772" y="656476"/>
                  </a:cubicBezTo>
                  <a:cubicBezTo>
                    <a:pt x="1477410" y="646537"/>
                    <a:pt x="1482710" y="633284"/>
                    <a:pt x="1484698" y="624670"/>
                  </a:cubicBezTo>
                  <a:cubicBezTo>
                    <a:pt x="1486686" y="616056"/>
                    <a:pt x="1477409" y="615394"/>
                    <a:pt x="1484698" y="604792"/>
                  </a:cubicBezTo>
                  <a:cubicBezTo>
                    <a:pt x="1491987" y="594190"/>
                    <a:pt x="1518492" y="574312"/>
                    <a:pt x="1528431" y="561060"/>
                  </a:cubicBezTo>
                  <a:cubicBezTo>
                    <a:pt x="1538370" y="547808"/>
                    <a:pt x="1542345" y="541182"/>
                    <a:pt x="1544333" y="525279"/>
                  </a:cubicBezTo>
                  <a:cubicBezTo>
                    <a:pt x="1546321" y="509376"/>
                    <a:pt x="1546322" y="481547"/>
                    <a:pt x="1540358" y="465644"/>
                  </a:cubicBezTo>
                  <a:cubicBezTo>
                    <a:pt x="1534395" y="449741"/>
                    <a:pt x="1515178" y="439802"/>
                    <a:pt x="1508552" y="429863"/>
                  </a:cubicBezTo>
                  <a:cubicBezTo>
                    <a:pt x="1501926" y="419924"/>
                    <a:pt x="1500601" y="414624"/>
                    <a:pt x="1500601" y="406010"/>
                  </a:cubicBezTo>
                  <a:cubicBezTo>
                    <a:pt x="1500601" y="397396"/>
                    <a:pt x="1509877" y="388119"/>
                    <a:pt x="1508552" y="378180"/>
                  </a:cubicBezTo>
                  <a:cubicBezTo>
                    <a:pt x="1507227" y="368241"/>
                    <a:pt x="1503252" y="353664"/>
                    <a:pt x="1492650" y="346375"/>
                  </a:cubicBezTo>
                  <a:cubicBezTo>
                    <a:pt x="1482048" y="339086"/>
                    <a:pt x="1467471" y="335111"/>
                    <a:pt x="1444942" y="334448"/>
                  </a:cubicBezTo>
                  <a:cubicBezTo>
                    <a:pt x="1422413" y="333785"/>
                    <a:pt x="1380007" y="341074"/>
                    <a:pt x="1357478" y="342399"/>
                  </a:cubicBezTo>
                  <a:cubicBezTo>
                    <a:pt x="1334949" y="343724"/>
                    <a:pt x="1309770" y="342399"/>
                    <a:pt x="1309770" y="342399"/>
                  </a:cubicBezTo>
                  <a:cubicBezTo>
                    <a:pt x="1297180" y="342399"/>
                    <a:pt x="1297843" y="345712"/>
                    <a:pt x="1281940" y="342399"/>
                  </a:cubicBezTo>
                  <a:cubicBezTo>
                    <a:pt x="1266037" y="339086"/>
                    <a:pt x="1238208" y="333785"/>
                    <a:pt x="1214354" y="322521"/>
                  </a:cubicBezTo>
                  <a:cubicBezTo>
                    <a:pt x="1190500" y="311257"/>
                    <a:pt x="1165321" y="285415"/>
                    <a:pt x="1138817" y="274813"/>
                  </a:cubicBezTo>
                  <a:cubicBezTo>
                    <a:pt x="1112313" y="264211"/>
                    <a:pt x="1079844" y="262886"/>
                    <a:pt x="1055328" y="258910"/>
                  </a:cubicBezTo>
                  <a:cubicBezTo>
                    <a:pt x="1030812" y="254934"/>
                    <a:pt x="1011596" y="251621"/>
                    <a:pt x="991718" y="250959"/>
                  </a:cubicBezTo>
                  <a:cubicBezTo>
                    <a:pt x="971840" y="250296"/>
                    <a:pt x="951961" y="254935"/>
                    <a:pt x="936058" y="254935"/>
                  </a:cubicBezTo>
                  <a:cubicBezTo>
                    <a:pt x="920155" y="254935"/>
                    <a:pt x="905578" y="252947"/>
                    <a:pt x="896302" y="250959"/>
                  </a:cubicBezTo>
                  <a:cubicBezTo>
                    <a:pt x="887025" y="248971"/>
                    <a:pt x="887688" y="246321"/>
                    <a:pt x="880399" y="243008"/>
                  </a:cubicBezTo>
                  <a:cubicBezTo>
                    <a:pt x="873110" y="239695"/>
                    <a:pt x="857871" y="243671"/>
                    <a:pt x="852570" y="231081"/>
                  </a:cubicBezTo>
                  <a:cubicBezTo>
                    <a:pt x="847269" y="218491"/>
                    <a:pt x="849919" y="186686"/>
                    <a:pt x="848594" y="167470"/>
                  </a:cubicBezTo>
                  <a:cubicBezTo>
                    <a:pt x="847269" y="148254"/>
                    <a:pt x="845281" y="129039"/>
                    <a:pt x="844618" y="115787"/>
                  </a:cubicBezTo>
                  <a:cubicBezTo>
                    <a:pt x="843955" y="102535"/>
                    <a:pt x="844618" y="87957"/>
                    <a:pt x="844618" y="87957"/>
                  </a:cubicBezTo>
                  <a:lnTo>
                    <a:pt x="844618" y="80006"/>
                  </a:lnTo>
                  <a:cubicBezTo>
                    <a:pt x="839980" y="76693"/>
                    <a:pt x="823415" y="71392"/>
                    <a:pt x="816789" y="68079"/>
                  </a:cubicBezTo>
                  <a:cubicBezTo>
                    <a:pt x="810163" y="64766"/>
                    <a:pt x="809500" y="65429"/>
                    <a:pt x="804862" y="60128"/>
                  </a:cubicBezTo>
                  <a:cubicBezTo>
                    <a:pt x="800224" y="54827"/>
                    <a:pt x="793597" y="44225"/>
                    <a:pt x="788959" y="36274"/>
                  </a:cubicBezTo>
                  <a:cubicBezTo>
                    <a:pt x="784321" y="28323"/>
                    <a:pt x="784983" y="18383"/>
                    <a:pt x="777032" y="12420"/>
                  </a:cubicBezTo>
                  <a:cubicBezTo>
                    <a:pt x="769081" y="6456"/>
                    <a:pt x="751191" y="-2157"/>
                    <a:pt x="741252" y="493"/>
                  </a:cubicBezTo>
                  <a:cubicBezTo>
                    <a:pt x="731313" y="3143"/>
                    <a:pt x="723361" y="17059"/>
                    <a:pt x="717398" y="28323"/>
                  </a:cubicBezTo>
                  <a:cubicBezTo>
                    <a:pt x="711435" y="39587"/>
                    <a:pt x="708121" y="54827"/>
                    <a:pt x="705471" y="68079"/>
                  </a:cubicBezTo>
                  <a:cubicBezTo>
                    <a:pt x="702821" y="81331"/>
                    <a:pt x="706133" y="97234"/>
                    <a:pt x="701495" y="107836"/>
                  </a:cubicBezTo>
                  <a:cubicBezTo>
                    <a:pt x="696857" y="118438"/>
                    <a:pt x="682279" y="126389"/>
                    <a:pt x="677641" y="131690"/>
                  </a:cubicBezTo>
                  <a:cubicBezTo>
                    <a:pt x="673003" y="136991"/>
                    <a:pt x="679628" y="138316"/>
                    <a:pt x="673665" y="139641"/>
                  </a:cubicBezTo>
                  <a:cubicBezTo>
                    <a:pt x="667702" y="140966"/>
                    <a:pt x="649811" y="146267"/>
                    <a:pt x="641860" y="139641"/>
                  </a:cubicBezTo>
                  <a:cubicBezTo>
                    <a:pt x="633909" y="133015"/>
                    <a:pt x="631259" y="112474"/>
                    <a:pt x="625958" y="99884"/>
                  </a:cubicBezTo>
                  <a:cubicBezTo>
                    <a:pt x="620657" y="87294"/>
                    <a:pt x="616018" y="72054"/>
                    <a:pt x="610055" y="64103"/>
                  </a:cubicBezTo>
                  <a:cubicBezTo>
                    <a:pt x="604091" y="56152"/>
                    <a:pt x="597466" y="56152"/>
                    <a:pt x="590177" y="52177"/>
                  </a:cubicBezTo>
                  <a:cubicBezTo>
                    <a:pt x="582888" y="48202"/>
                    <a:pt x="574274" y="42238"/>
                    <a:pt x="566323" y="40250"/>
                  </a:cubicBezTo>
                  <a:cubicBezTo>
                    <a:pt x="558372" y="38262"/>
                    <a:pt x="551746" y="36937"/>
                    <a:pt x="542469" y="40250"/>
                  </a:cubicBezTo>
                  <a:cubicBezTo>
                    <a:pt x="533192" y="43563"/>
                    <a:pt x="517290" y="56153"/>
                    <a:pt x="510664" y="60128"/>
                  </a:cubicBezTo>
                  <a:cubicBezTo>
                    <a:pt x="504038" y="64103"/>
                    <a:pt x="506688" y="60127"/>
                    <a:pt x="502712" y="64103"/>
                  </a:cubicBezTo>
                  <a:cubicBezTo>
                    <a:pt x="498736" y="68079"/>
                    <a:pt x="492111" y="81331"/>
                    <a:pt x="486810" y="83982"/>
                  </a:cubicBezTo>
                  <a:cubicBezTo>
                    <a:pt x="481509" y="86632"/>
                    <a:pt x="476870" y="80669"/>
                    <a:pt x="470907" y="80006"/>
                  </a:cubicBezTo>
                  <a:cubicBezTo>
                    <a:pt x="464944" y="79343"/>
                    <a:pt x="457655" y="75368"/>
                    <a:pt x="451029" y="80006"/>
                  </a:cubicBezTo>
                  <a:cubicBezTo>
                    <a:pt x="444403" y="84644"/>
                    <a:pt x="435127" y="95247"/>
                    <a:pt x="431151" y="107836"/>
                  </a:cubicBezTo>
                  <a:cubicBezTo>
                    <a:pt x="427175" y="120425"/>
                    <a:pt x="426512" y="141628"/>
                    <a:pt x="427175" y="155543"/>
                  </a:cubicBezTo>
                  <a:cubicBezTo>
                    <a:pt x="427837" y="169458"/>
                    <a:pt x="434463" y="181385"/>
                    <a:pt x="435126" y="191324"/>
                  </a:cubicBezTo>
                  <a:cubicBezTo>
                    <a:pt x="435789" y="201263"/>
                    <a:pt x="432476" y="209215"/>
                    <a:pt x="431151" y="215178"/>
                  </a:cubicBezTo>
                  <a:cubicBezTo>
                    <a:pt x="429826" y="221141"/>
                    <a:pt x="433801" y="225780"/>
                    <a:pt x="427175" y="227105"/>
                  </a:cubicBezTo>
                  <a:cubicBezTo>
                    <a:pt x="420549" y="228430"/>
                    <a:pt x="400008" y="229093"/>
                    <a:pt x="391394" y="223130"/>
                  </a:cubicBezTo>
                  <a:cubicBezTo>
                    <a:pt x="382780" y="217167"/>
                    <a:pt x="384106" y="205901"/>
                    <a:pt x="375492" y="191324"/>
                  </a:cubicBezTo>
                  <a:cubicBezTo>
                    <a:pt x="366878" y="176747"/>
                    <a:pt x="347000" y="149580"/>
                    <a:pt x="339711" y="135665"/>
                  </a:cubicBezTo>
                  <a:cubicBezTo>
                    <a:pt x="332422" y="121750"/>
                    <a:pt x="335735" y="120425"/>
                    <a:pt x="331759" y="107836"/>
                  </a:cubicBezTo>
                  <a:cubicBezTo>
                    <a:pt x="327783" y="95247"/>
                    <a:pt x="321158" y="74705"/>
                    <a:pt x="315857" y="60128"/>
                  </a:cubicBezTo>
                  <a:cubicBezTo>
                    <a:pt x="310556" y="45550"/>
                    <a:pt x="305917" y="27660"/>
                    <a:pt x="299954" y="20371"/>
                  </a:cubicBezTo>
                  <a:cubicBezTo>
                    <a:pt x="293990" y="13082"/>
                    <a:pt x="286702" y="14408"/>
                    <a:pt x="280076" y="16396"/>
                  </a:cubicBezTo>
                  <a:cubicBezTo>
                    <a:pt x="273450" y="18384"/>
                    <a:pt x="266824" y="23022"/>
                    <a:pt x="260198" y="32298"/>
                  </a:cubicBezTo>
                  <a:cubicBezTo>
                    <a:pt x="253572" y="41574"/>
                    <a:pt x="244957" y="60128"/>
                    <a:pt x="240319" y="72055"/>
                  </a:cubicBezTo>
                  <a:cubicBezTo>
                    <a:pt x="235681" y="83982"/>
                    <a:pt x="233693" y="94583"/>
                    <a:pt x="232368" y="103860"/>
                  </a:cubicBezTo>
                  <a:cubicBezTo>
                    <a:pt x="231043" y="113137"/>
                    <a:pt x="237006" y="123738"/>
                    <a:pt x="232368" y="127714"/>
                  </a:cubicBezTo>
                  <a:cubicBezTo>
                    <a:pt x="227730" y="131690"/>
                    <a:pt x="207851" y="120425"/>
                    <a:pt x="204538" y="127714"/>
                  </a:cubicBezTo>
                  <a:cubicBezTo>
                    <a:pt x="201225" y="135003"/>
                    <a:pt x="209840" y="155543"/>
                    <a:pt x="212490" y="171446"/>
                  </a:cubicBezTo>
                  <a:cubicBezTo>
                    <a:pt x="215140" y="187349"/>
                    <a:pt x="219116" y="207890"/>
                    <a:pt x="220441" y="223130"/>
                  </a:cubicBezTo>
                  <a:cubicBezTo>
                    <a:pt x="221766" y="238370"/>
                    <a:pt x="219778" y="248971"/>
                    <a:pt x="220441" y="262886"/>
                  </a:cubicBezTo>
                  <a:cubicBezTo>
                    <a:pt x="221104" y="276801"/>
                    <a:pt x="223092" y="293366"/>
                    <a:pt x="224417" y="306618"/>
                  </a:cubicBezTo>
                  <a:cubicBezTo>
                    <a:pt x="225742" y="319870"/>
                    <a:pt x="228392" y="329809"/>
                    <a:pt x="228392" y="342399"/>
                  </a:cubicBezTo>
                  <a:cubicBezTo>
                    <a:pt x="228392" y="354989"/>
                    <a:pt x="225742" y="371554"/>
                    <a:pt x="224417" y="382156"/>
                  </a:cubicBezTo>
                  <a:cubicBezTo>
                    <a:pt x="223092" y="392758"/>
                    <a:pt x="225079" y="401372"/>
                    <a:pt x="220441" y="406010"/>
                  </a:cubicBezTo>
                  <a:cubicBezTo>
                    <a:pt x="215803" y="410648"/>
                    <a:pt x="204538" y="409322"/>
                    <a:pt x="196587" y="409985"/>
                  </a:cubicBezTo>
                  <a:cubicBezTo>
                    <a:pt x="188636" y="410647"/>
                    <a:pt x="183335" y="412635"/>
                    <a:pt x="172733" y="409985"/>
                  </a:cubicBezTo>
                  <a:cubicBezTo>
                    <a:pt x="162131" y="407335"/>
                    <a:pt x="142253" y="396733"/>
                    <a:pt x="132977" y="394083"/>
                  </a:cubicBezTo>
                  <a:cubicBezTo>
                    <a:pt x="123701" y="391433"/>
                    <a:pt x="123037" y="390770"/>
                    <a:pt x="117074" y="394083"/>
                  </a:cubicBezTo>
                  <a:cubicBezTo>
                    <a:pt x="111111" y="397396"/>
                    <a:pt x="100509" y="407998"/>
                    <a:pt x="97196" y="413961"/>
                  </a:cubicBezTo>
                  <a:cubicBezTo>
                    <a:pt x="93883" y="419924"/>
                    <a:pt x="95871" y="421249"/>
                    <a:pt x="97196" y="429863"/>
                  </a:cubicBezTo>
                  <a:cubicBezTo>
                    <a:pt x="98521" y="438477"/>
                    <a:pt x="99846" y="455042"/>
                    <a:pt x="105147" y="465644"/>
                  </a:cubicBezTo>
                  <a:cubicBezTo>
                    <a:pt x="110448" y="476246"/>
                    <a:pt x="124363" y="485523"/>
                    <a:pt x="129001" y="493474"/>
                  </a:cubicBezTo>
                  <a:cubicBezTo>
                    <a:pt x="133639" y="501425"/>
                    <a:pt x="132977" y="513352"/>
                    <a:pt x="132977" y="513352"/>
                  </a:cubicBezTo>
                  <a:cubicBezTo>
                    <a:pt x="134965" y="523291"/>
                    <a:pt x="138940" y="541845"/>
                    <a:pt x="140928" y="553109"/>
                  </a:cubicBezTo>
                  <a:cubicBezTo>
                    <a:pt x="142916" y="564373"/>
                    <a:pt x="144904" y="573649"/>
                    <a:pt x="144904" y="580938"/>
                  </a:cubicBezTo>
                  <a:cubicBezTo>
                    <a:pt x="144904" y="588227"/>
                    <a:pt x="148217" y="592865"/>
                    <a:pt x="140928" y="596841"/>
                  </a:cubicBezTo>
                  <a:cubicBezTo>
                    <a:pt x="133639" y="600817"/>
                    <a:pt x="112436" y="602804"/>
                    <a:pt x="101172" y="604792"/>
                  </a:cubicBezTo>
                  <a:cubicBezTo>
                    <a:pt x="89908" y="606780"/>
                    <a:pt x="82619" y="606117"/>
                    <a:pt x="73342" y="608768"/>
                  </a:cubicBezTo>
                  <a:cubicBezTo>
                    <a:pt x="64065" y="611418"/>
                    <a:pt x="52138" y="614069"/>
                    <a:pt x="45512" y="620695"/>
                  </a:cubicBezTo>
                  <a:cubicBezTo>
                    <a:pt x="38886" y="627321"/>
                    <a:pt x="30935" y="640573"/>
                    <a:pt x="33585" y="648524"/>
                  </a:cubicBezTo>
                  <a:cubicBezTo>
                    <a:pt x="36235" y="656475"/>
                    <a:pt x="50813" y="662440"/>
                    <a:pt x="61415" y="668403"/>
                  </a:cubicBezTo>
                  <a:cubicBezTo>
                    <a:pt x="72017" y="674366"/>
                    <a:pt x="88582" y="678342"/>
                    <a:pt x="97196" y="684305"/>
                  </a:cubicBezTo>
                  <a:cubicBezTo>
                    <a:pt x="105810" y="690268"/>
                    <a:pt x="109122" y="696232"/>
                    <a:pt x="113098" y="704183"/>
                  </a:cubicBezTo>
                  <a:cubicBezTo>
                    <a:pt x="117074" y="712134"/>
                    <a:pt x="118400" y="720749"/>
                    <a:pt x="121050" y="732013"/>
                  </a:cubicBezTo>
                  <a:cubicBezTo>
                    <a:pt x="123700" y="743277"/>
                    <a:pt x="129001" y="760506"/>
                    <a:pt x="129001" y="771770"/>
                  </a:cubicBezTo>
                  <a:cubicBezTo>
                    <a:pt x="129001" y="783034"/>
                    <a:pt x="126351" y="793636"/>
                    <a:pt x="121050" y="799599"/>
                  </a:cubicBezTo>
                  <a:cubicBezTo>
                    <a:pt x="115749" y="805562"/>
                    <a:pt x="108460" y="806225"/>
                    <a:pt x="97196" y="807550"/>
                  </a:cubicBezTo>
                  <a:cubicBezTo>
                    <a:pt x="85932" y="808875"/>
                    <a:pt x="66054" y="804237"/>
                    <a:pt x="53464" y="807550"/>
                  </a:cubicBezTo>
                  <a:cubicBezTo>
                    <a:pt x="40874" y="810863"/>
                    <a:pt x="26296" y="818815"/>
                    <a:pt x="21658" y="827429"/>
                  </a:cubicBezTo>
                  <a:cubicBezTo>
                    <a:pt x="17020" y="836043"/>
                    <a:pt x="20333" y="852608"/>
                    <a:pt x="25634" y="859234"/>
                  </a:cubicBezTo>
                  <a:cubicBezTo>
                    <a:pt x="30935" y="865860"/>
                    <a:pt x="42200" y="862547"/>
                    <a:pt x="53464" y="867185"/>
                  </a:cubicBezTo>
                  <a:cubicBezTo>
                    <a:pt x="64728" y="871823"/>
                    <a:pt x="81956" y="879112"/>
                    <a:pt x="93220" y="887063"/>
                  </a:cubicBezTo>
                  <a:cubicBezTo>
                    <a:pt x="104484" y="895014"/>
                    <a:pt x="116412" y="905616"/>
                    <a:pt x="121050" y="914893"/>
                  </a:cubicBezTo>
                  <a:cubicBezTo>
                    <a:pt x="125688" y="924170"/>
                    <a:pt x="123700" y="932784"/>
                    <a:pt x="121050" y="942723"/>
                  </a:cubicBezTo>
                  <a:cubicBezTo>
                    <a:pt x="118400" y="952662"/>
                    <a:pt x="111110" y="964589"/>
                    <a:pt x="105147" y="974528"/>
                  </a:cubicBezTo>
                  <a:cubicBezTo>
                    <a:pt x="99184" y="984467"/>
                    <a:pt x="92558" y="995068"/>
                    <a:pt x="85269" y="1002357"/>
                  </a:cubicBezTo>
                  <a:cubicBezTo>
                    <a:pt x="77980" y="1009646"/>
                    <a:pt x="73342" y="1015610"/>
                    <a:pt x="61415" y="1018260"/>
                  </a:cubicBezTo>
                  <a:cubicBezTo>
                    <a:pt x="49488" y="1020910"/>
                    <a:pt x="23646" y="1010971"/>
                    <a:pt x="13707" y="1018260"/>
                  </a:cubicBezTo>
                  <a:cubicBezTo>
                    <a:pt x="3768" y="1025549"/>
                    <a:pt x="-3521" y="1052053"/>
                    <a:pt x="1780" y="1061992"/>
                  </a:cubicBezTo>
                  <a:cubicBezTo>
                    <a:pt x="7081" y="1071931"/>
                    <a:pt x="30934" y="1073919"/>
                    <a:pt x="45512" y="1077895"/>
                  </a:cubicBezTo>
                  <a:cubicBezTo>
                    <a:pt x="60089" y="1081871"/>
                    <a:pt x="79306" y="1081208"/>
                    <a:pt x="89245" y="1085846"/>
                  </a:cubicBezTo>
                  <a:cubicBezTo>
                    <a:pt x="99184" y="1090484"/>
                    <a:pt x="99846" y="1097110"/>
                    <a:pt x="105147" y="1105724"/>
                  </a:cubicBezTo>
                  <a:cubicBezTo>
                    <a:pt x="110448" y="1114338"/>
                    <a:pt x="118400" y="1125603"/>
                    <a:pt x="121050" y="1137530"/>
                  </a:cubicBezTo>
                  <a:cubicBezTo>
                    <a:pt x="123700" y="1149457"/>
                    <a:pt x="125026" y="1168672"/>
                    <a:pt x="121050" y="1177286"/>
                  </a:cubicBezTo>
                  <a:cubicBezTo>
                    <a:pt x="117074" y="1185900"/>
                    <a:pt x="105810" y="1183912"/>
                    <a:pt x="97196" y="1189213"/>
                  </a:cubicBezTo>
                  <a:cubicBezTo>
                    <a:pt x="88582" y="1194514"/>
                    <a:pt x="74004" y="1201140"/>
                    <a:pt x="69366" y="1209091"/>
                  </a:cubicBezTo>
                  <a:cubicBezTo>
                    <a:pt x="64728" y="1217042"/>
                    <a:pt x="63403" y="1228970"/>
                    <a:pt x="69366" y="1236921"/>
                  </a:cubicBezTo>
                  <a:cubicBezTo>
                    <a:pt x="75329" y="1244872"/>
                    <a:pt x="89907" y="1252161"/>
                    <a:pt x="105147" y="1256799"/>
                  </a:cubicBezTo>
                  <a:cubicBezTo>
                    <a:pt x="120387" y="1261437"/>
                    <a:pt x="146229" y="1262100"/>
                    <a:pt x="160806" y="1264750"/>
                  </a:cubicBezTo>
                  <a:cubicBezTo>
                    <a:pt x="175383" y="1267400"/>
                    <a:pt x="181348" y="1271377"/>
                    <a:pt x="192612" y="1272702"/>
                  </a:cubicBezTo>
                  <a:cubicBezTo>
                    <a:pt x="203876" y="1274027"/>
                    <a:pt x="219115" y="1268726"/>
                    <a:pt x="228392" y="1272702"/>
                  </a:cubicBezTo>
                  <a:cubicBezTo>
                    <a:pt x="237668" y="1276678"/>
                    <a:pt x="246946" y="1289267"/>
                    <a:pt x="248271" y="1296556"/>
                  </a:cubicBezTo>
                  <a:cubicBezTo>
                    <a:pt x="249596" y="1303845"/>
                    <a:pt x="245620" y="1307158"/>
                    <a:pt x="236344" y="1316434"/>
                  </a:cubicBezTo>
                  <a:cubicBezTo>
                    <a:pt x="227068" y="1325710"/>
                    <a:pt x="202551" y="1340951"/>
                    <a:pt x="192612" y="1352215"/>
                  </a:cubicBezTo>
                  <a:cubicBezTo>
                    <a:pt x="182673" y="1363479"/>
                    <a:pt x="179359" y="1375406"/>
                    <a:pt x="176709" y="1384020"/>
                  </a:cubicBezTo>
                  <a:cubicBezTo>
                    <a:pt x="174058" y="1392634"/>
                    <a:pt x="172733" y="1397272"/>
                    <a:pt x="176709" y="1403898"/>
                  </a:cubicBezTo>
                  <a:cubicBezTo>
                    <a:pt x="180685" y="1410524"/>
                    <a:pt x="186648" y="1419801"/>
                    <a:pt x="200563" y="1423777"/>
                  </a:cubicBezTo>
                  <a:cubicBezTo>
                    <a:pt x="214478" y="1427753"/>
                    <a:pt x="243633" y="1428415"/>
                    <a:pt x="260198" y="1427752"/>
                  </a:cubicBezTo>
                  <a:cubicBezTo>
                    <a:pt x="276763" y="1427089"/>
                    <a:pt x="291340" y="1421126"/>
                    <a:pt x="299954" y="1419801"/>
                  </a:cubicBezTo>
                  <a:cubicBezTo>
                    <a:pt x="308568" y="1418476"/>
                    <a:pt x="304592" y="1416488"/>
                    <a:pt x="311881" y="1419801"/>
                  </a:cubicBezTo>
                  <a:cubicBezTo>
                    <a:pt x="319170" y="1423114"/>
                    <a:pt x="339710" y="1431728"/>
                    <a:pt x="343686" y="1439679"/>
                  </a:cubicBezTo>
                  <a:cubicBezTo>
                    <a:pt x="347662" y="1447630"/>
                    <a:pt x="343024" y="1460883"/>
                    <a:pt x="335735" y="1467509"/>
                  </a:cubicBezTo>
                  <a:cubicBezTo>
                    <a:pt x="328446" y="1474135"/>
                    <a:pt x="307905" y="1470822"/>
                    <a:pt x="299954" y="1479436"/>
                  </a:cubicBezTo>
                  <a:cubicBezTo>
                    <a:pt x="292003" y="1488050"/>
                    <a:pt x="290015" y="1508590"/>
                    <a:pt x="288027" y="1519192"/>
                  </a:cubicBezTo>
                  <a:cubicBezTo>
                    <a:pt x="286039" y="1529794"/>
                    <a:pt x="285377" y="1535095"/>
                    <a:pt x="288027" y="1543046"/>
                  </a:cubicBezTo>
                  <a:cubicBezTo>
                    <a:pt x="290677" y="1550997"/>
                    <a:pt x="295316" y="1560274"/>
                    <a:pt x="303930" y="1566900"/>
                  </a:cubicBezTo>
                  <a:cubicBezTo>
                    <a:pt x="312544" y="1573526"/>
                    <a:pt x="327121" y="1580152"/>
                    <a:pt x="339711" y="1582803"/>
                  </a:cubicBezTo>
                  <a:cubicBezTo>
                    <a:pt x="352301" y="1585454"/>
                    <a:pt x="370191" y="1583466"/>
                    <a:pt x="379467" y="1582803"/>
                  </a:cubicBezTo>
                  <a:cubicBezTo>
                    <a:pt x="388743" y="1582140"/>
                    <a:pt x="386094" y="1578827"/>
                    <a:pt x="395370" y="1578827"/>
                  </a:cubicBezTo>
                  <a:cubicBezTo>
                    <a:pt x="404646" y="1578827"/>
                    <a:pt x="425849" y="1577502"/>
                    <a:pt x="435126" y="1582803"/>
                  </a:cubicBezTo>
                  <a:cubicBezTo>
                    <a:pt x="444402" y="1588104"/>
                    <a:pt x="453679" y="1598705"/>
                    <a:pt x="451029" y="1610632"/>
                  </a:cubicBezTo>
                  <a:cubicBezTo>
                    <a:pt x="448379" y="1622559"/>
                    <a:pt x="429163" y="1642437"/>
                    <a:pt x="419224" y="1654364"/>
                  </a:cubicBezTo>
                  <a:cubicBezTo>
                    <a:pt x="409285" y="1666291"/>
                    <a:pt x="398020" y="1672255"/>
                    <a:pt x="391394" y="1682194"/>
                  </a:cubicBezTo>
                  <a:cubicBezTo>
                    <a:pt x="384768" y="1692133"/>
                    <a:pt x="380130" y="1706710"/>
                    <a:pt x="379467" y="1713999"/>
                  </a:cubicBezTo>
                  <a:cubicBezTo>
                    <a:pt x="378804" y="1721288"/>
                    <a:pt x="381455" y="1721288"/>
                    <a:pt x="387418" y="1725926"/>
                  </a:cubicBezTo>
                  <a:cubicBezTo>
                    <a:pt x="393381" y="1730564"/>
                    <a:pt x="405309" y="1737191"/>
                    <a:pt x="415248" y="1741829"/>
                  </a:cubicBezTo>
                  <a:cubicBezTo>
                    <a:pt x="425187" y="1746467"/>
                    <a:pt x="439102" y="1748455"/>
                    <a:pt x="447053" y="1753756"/>
                  </a:cubicBezTo>
                  <a:cubicBezTo>
                    <a:pt x="455004" y="1759057"/>
                    <a:pt x="455667" y="1767008"/>
                    <a:pt x="462956" y="1773634"/>
                  </a:cubicBezTo>
                  <a:cubicBezTo>
                    <a:pt x="470245" y="1780260"/>
                    <a:pt x="479521" y="1788874"/>
                    <a:pt x="490785" y="1793512"/>
                  </a:cubicBezTo>
                  <a:cubicBezTo>
                    <a:pt x="502049" y="1798150"/>
                    <a:pt x="530542" y="1801463"/>
                    <a:pt x="530542" y="1801463"/>
                  </a:cubicBezTo>
                  <a:cubicBezTo>
                    <a:pt x="540481" y="1803451"/>
                    <a:pt x="545782" y="1798813"/>
                    <a:pt x="550420" y="1805439"/>
                  </a:cubicBezTo>
                  <a:cubicBezTo>
                    <a:pt x="555058" y="1812065"/>
                    <a:pt x="556384" y="1829956"/>
                    <a:pt x="558372" y="1841220"/>
                  </a:cubicBezTo>
                  <a:cubicBezTo>
                    <a:pt x="560360" y="1852484"/>
                    <a:pt x="559697" y="1862423"/>
                    <a:pt x="562347" y="1873025"/>
                  </a:cubicBezTo>
                  <a:cubicBezTo>
                    <a:pt x="564997" y="1883627"/>
                    <a:pt x="571624" y="1896879"/>
                    <a:pt x="574274" y="1904830"/>
                  </a:cubicBezTo>
                  <a:cubicBezTo>
                    <a:pt x="576924" y="1912781"/>
                    <a:pt x="573612" y="1918082"/>
                    <a:pt x="578250" y="1920733"/>
                  </a:cubicBezTo>
                  <a:cubicBezTo>
                    <a:pt x="582888" y="1923384"/>
                    <a:pt x="595478" y="1922721"/>
                    <a:pt x="602104" y="1920733"/>
                  </a:cubicBezTo>
                  <a:cubicBezTo>
                    <a:pt x="608730" y="1918745"/>
                    <a:pt x="610055" y="1909469"/>
                    <a:pt x="618006" y="1908806"/>
                  </a:cubicBezTo>
                  <a:cubicBezTo>
                    <a:pt x="625957" y="1908143"/>
                    <a:pt x="649812" y="1916757"/>
                    <a:pt x="649812" y="1916757"/>
                  </a:cubicBezTo>
                  <a:cubicBezTo>
                    <a:pt x="666377" y="1920733"/>
                    <a:pt x="696857" y="1922058"/>
                    <a:pt x="717398" y="1932660"/>
                  </a:cubicBezTo>
                  <a:cubicBezTo>
                    <a:pt x="737939" y="1943262"/>
                    <a:pt x="757155" y="1965791"/>
                    <a:pt x="773057" y="1980368"/>
                  </a:cubicBezTo>
                  <a:cubicBezTo>
                    <a:pt x="788959" y="1994945"/>
                    <a:pt x="800224" y="1997595"/>
                    <a:pt x="812813" y="2020124"/>
                  </a:cubicBezTo>
                  <a:cubicBezTo>
                    <a:pt x="825402" y="2042653"/>
                    <a:pt x="842631" y="2093011"/>
                    <a:pt x="848594" y="2115540"/>
                  </a:cubicBezTo>
                  <a:cubicBezTo>
                    <a:pt x="854557" y="2138069"/>
                    <a:pt x="849919" y="2142708"/>
                    <a:pt x="848594" y="2155297"/>
                  </a:cubicBezTo>
                  <a:cubicBezTo>
                    <a:pt x="847269" y="2167887"/>
                    <a:pt x="840643" y="2181138"/>
                    <a:pt x="840643" y="2191077"/>
                  </a:cubicBezTo>
                  <a:cubicBezTo>
                    <a:pt x="840643" y="2201016"/>
                    <a:pt x="843956" y="2203004"/>
                    <a:pt x="848594" y="2214931"/>
                  </a:cubicBezTo>
                  <a:cubicBezTo>
                    <a:pt x="853232" y="2226858"/>
                    <a:pt x="861183" y="2254688"/>
                    <a:pt x="868472" y="2262639"/>
                  </a:cubicBezTo>
                  <a:cubicBezTo>
                    <a:pt x="875761" y="2270590"/>
                    <a:pt x="883712" y="2263302"/>
                    <a:pt x="892326" y="2262639"/>
                  </a:cubicBezTo>
                  <a:cubicBezTo>
                    <a:pt x="900940" y="2261976"/>
                    <a:pt x="908892" y="2262639"/>
                    <a:pt x="920156" y="2258663"/>
                  </a:cubicBezTo>
                  <a:cubicBezTo>
                    <a:pt x="931420" y="2254687"/>
                    <a:pt x="949310" y="2249387"/>
                    <a:pt x="959912" y="2238785"/>
                  </a:cubicBezTo>
                  <a:cubicBezTo>
                    <a:pt x="970514" y="2228183"/>
                    <a:pt x="965213" y="2212281"/>
                    <a:pt x="983766" y="2195053"/>
                  </a:cubicBezTo>
                  <a:cubicBezTo>
                    <a:pt x="1002319" y="2177825"/>
                    <a:pt x="1052678" y="2151321"/>
                    <a:pt x="1071231" y="2135418"/>
                  </a:cubicBezTo>
                  <a:cubicBezTo>
                    <a:pt x="1089784" y="2119515"/>
                    <a:pt x="1083821" y="2112227"/>
                    <a:pt x="1095085" y="2099637"/>
                  </a:cubicBezTo>
                  <a:cubicBezTo>
                    <a:pt x="1106349" y="2087048"/>
                    <a:pt x="1122252" y="2067832"/>
                    <a:pt x="1138817" y="2059881"/>
                  </a:cubicBezTo>
                  <a:cubicBezTo>
                    <a:pt x="1155382" y="2051930"/>
                    <a:pt x="1173273" y="2052593"/>
                    <a:pt x="1194476" y="2051930"/>
                  </a:cubicBezTo>
                  <a:cubicBezTo>
                    <a:pt x="1215679" y="2051267"/>
                    <a:pt x="1238871" y="2051267"/>
                    <a:pt x="1266038" y="2055905"/>
                  </a:cubicBezTo>
                  <a:cubicBezTo>
                    <a:pt x="1293205" y="2060543"/>
                    <a:pt x="1330974" y="2073796"/>
                    <a:pt x="1357478" y="2079759"/>
                  </a:cubicBezTo>
                  <a:cubicBezTo>
                    <a:pt x="1383982" y="2085722"/>
                    <a:pt x="1401210" y="2088373"/>
                    <a:pt x="1425064" y="2091686"/>
                  </a:cubicBezTo>
                  <a:cubicBezTo>
                    <a:pt x="1448918" y="2094999"/>
                    <a:pt x="1480060" y="2097649"/>
                    <a:pt x="1500601" y="2099637"/>
                  </a:cubicBezTo>
                  <a:cubicBezTo>
                    <a:pt x="1521142" y="2101625"/>
                    <a:pt x="1531744" y="2102950"/>
                    <a:pt x="1548309" y="2103613"/>
                  </a:cubicBezTo>
                  <a:cubicBezTo>
                    <a:pt x="1564874" y="2104276"/>
                    <a:pt x="1580776" y="2098312"/>
                    <a:pt x="1599992" y="2103613"/>
                  </a:cubicBezTo>
                  <a:cubicBezTo>
                    <a:pt x="1619208" y="2108914"/>
                    <a:pt x="1646375" y="2122166"/>
                    <a:pt x="1663603" y="2135418"/>
                  </a:cubicBezTo>
                  <a:cubicBezTo>
                    <a:pt x="1680831" y="2148670"/>
                    <a:pt x="1689444" y="2165236"/>
                    <a:pt x="1703359" y="2183126"/>
                  </a:cubicBezTo>
                  <a:cubicBezTo>
                    <a:pt x="1717274" y="2201017"/>
                    <a:pt x="1723238" y="2212281"/>
                    <a:pt x="1747092" y="2242761"/>
                  </a:cubicBezTo>
                  <a:cubicBezTo>
                    <a:pt x="1770946" y="2273241"/>
                    <a:pt x="1839857" y="2389860"/>
                    <a:pt x="1846483" y="2366006"/>
                  </a:cubicBezTo>
                  <a:cubicBezTo>
                    <a:pt x="1853109" y="2342152"/>
                    <a:pt x="1795990" y="2154082"/>
                    <a:pt x="1786848" y="2099638"/>
                  </a:cubicBezTo>
                  <a:cubicBezTo>
                    <a:pt x="1777706" y="2045194"/>
                    <a:pt x="1770197" y="2062884"/>
                    <a:pt x="1770201" y="2048866"/>
                  </a:cubicBezTo>
                  <a:cubicBezTo>
                    <a:pt x="1770205" y="2034848"/>
                    <a:pt x="1769000" y="2022327"/>
                    <a:pt x="1779726" y="2003622"/>
                  </a:cubicBezTo>
                  <a:cubicBezTo>
                    <a:pt x="1790452" y="1984917"/>
                    <a:pt x="1802012" y="1951320"/>
                    <a:pt x="1834556" y="1936636"/>
                  </a:cubicBezTo>
                  <a:cubicBezTo>
                    <a:pt x="1867100" y="1921952"/>
                    <a:pt x="1935749" y="1930072"/>
                    <a:pt x="1982132" y="1927422"/>
                  </a:cubicBezTo>
                  <a:cubicBezTo>
                    <a:pt x="2028515" y="1924772"/>
                    <a:pt x="2077133" y="1923512"/>
                    <a:pt x="2112852" y="1920734"/>
                  </a:cubicBezTo>
                  <a:cubicBezTo>
                    <a:pt x="2148571" y="1917956"/>
                    <a:pt x="2155778" y="1906798"/>
                    <a:pt x="2186920" y="1898847"/>
                  </a:cubicBezTo>
                  <a:cubicBezTo>
                    <a:pt x="2218063" y="1890896"/>
                    <a:pt x="2280657" y="1885329"/>
                    <a:pt x="2299707" y="1873026"/>
                  </a:cubicBezTo>
                  <a:cubicBezTo>
                    <a:pt x="2318757" y="1860723"/>
                    <a:pt x="2385503" y="1837393"/>
                    <a:pt x="2394089" y="1822647"/>
                  </a:cubicBezTo>
                  <a:cubicBezTo>
                    <a:pt x="2402675" y="1807901"/>
                    <a:pt x="2400042" y="1777801"/>
                    <a:pt x="2386945" y="1770260"/>
                  </a:cubicBezTo>
                  <a:cubicBezTo>
                    <a:pt x="2373848" y="1762720"/>
                    <a:pt x="2340114" y="1770260"/>
                    <a:pt x="2317889" y="1772641"/>
                  </a:cubicBezTo>
                  <a:cubicBezTo>
                    <a:pt x="2295664" y="1775022"/>
                    <a:pt x="2265501" y="1788912"/>
                    <a:pt x="2253595" y="1784546"/>
                  </a:cubicBezTo>
                  <a:cubicBezTo>
                    <a:pt x="2241689" y="1780180"/>
                    <a:pt x="2238230" y="1760849"/>
                    <a:pt x="2244069" y="1751210"/>
                  </a:cubicBezTo>
                  <a:cubicBezTo>
                    <a:pt x="2249908" y="1741571"/>
                    <a:pt x="2308868" y="1728697"/>
                    <a:pt x="2319584" y="1721950"/>
                  </a:cubicBezTo>
                  <a:cubicBezTo>
                    <a:pt x="2330300" y="1715203"/>
                    <a:pt x="2353056" y="1718286"/>
                    <a:pt x="2365514" y="1705966"/>
                  </a:cubicBezTo>
                  <a:cubicBezTo>
                    <a:pt x="2377972" y="1693646"/>
                    <a:pt x="2404257" y="1654378"/>
                    <a:pt x="2394335" y="1648028"/>
                  </a:cubicBezTo>
                  <a:cubicBezTo>
                    <a:pt x="2384413" y="1641678"/>
                    <a:pt x="2319524" y="1655691"/>
                    <a:pt x="2291694" y="1658341"/>
                  </a:cubicBezTo>
                  <a:cubicBezTo>
                    <a:pt x="2263864" y="1660991"/>
                    <a:pt x="2258314" y="1676234"/>
                    <a:pt x="2232120" y="1678218"/>
                  </a:cubicBezTo>
                  <a:cubicBezTo>
                    <a:pt x="2205926" y="1680202"/>
                    <a:pt x="2164348" y="1687185"/>
                    <a:pt x="2134531" y="1684535"/>
                  </a:cubicBezTo>
                  <a:cubicBezTo>
                    <a:pt x="2104714" y="1681885"/>
                    <a:pt x="2085364" y="1681366"/>
                    <a:pt x="2053217" y="1662316"/>
                  </a:cubicBezTo>
                  <a:cubicBezTo>
                    <a:pt x="2021070" y="1643266"/>
                    <a:pt x="1976106" y="1596884"/>
                    <a:pt x="1941650" y="1563091"/>
                  </a:cubicBezTo>
                  <a:cubicBezTo>
                    <a:pt x="1907194" y="1529298"/>
                    <a:pt x="1871883" y="1489323"/>
                    <a:pt x="1846483" y="1459557"/>
                  </a:cubicBezTo>
                  <a:cubicBezTo>
                    <a:pt x="1821083" y="1429791"/>
                    <a:pt x="1810578" y="1418539"/>
                    <a:pt x="1794013" y="1394022"/>
                  </a:cubicBezTo>
                  <a:cubicBezTo>
                    <a:pt x="1777448" y="1369505"/>
                    <a:pt x="1760189" y="1345796"/>
                    <a:pt x="1747092" y="1312458"/>
                  </a:cubicBezTo>
                  <a:cubicBezTo>
                    <a:pt x="1733995" y="1279121"/>
                    <a:pt x="1723486" y="1234378"/>
                    <a:pt x="1705906" y="1203522"/>
                  </a:cubicBezTo>
                  <a:cubicBezTo>
                    <a:pt x="1688326" y="1172666"/>
                    <a:pt x="1662647" y="1144387"/>
                    <a:pt x="1641613" y="1127322"/>
                  </a:cubicBezTo>
                  <a:cubicBezTo>
                    <a:pt x="1620579" y="1110257"/>
                    <a:pt x="1584462" y="1096763"/>
                    <a:pt x="1563031" y="1101129"/>
                  </a:cubicBezTo>
                  <a:cubicBezTo>
                    <a:pt x="1541600" y="1105495"/>
                    <a:pt x="1535151" y="1143077"/>
                    <a:pt x="1522551" y="1158279"/>
                  </a:cubicBezTo>
                  <a:cubicBezTo>
                    <a:pt x="1509951" y="1173481"/>
                    <a:pt x="1491697" y="1185869"/>
                    <a:pt x="1487431" y="1192339"/>
                  </a:cubicBezTo>
                </a:path>
              </a:pathLst>
            </a:custGeom>
            <a:solidFill>
              <a:srgbClr val="C00000"/>
            </a:solidFill>
            <a:ln>
              <a:solidFill>
                <a:srgbClr val="AC211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1390650" y="545569"/>
              <a:ext cx="3749292" cy="4006197"/>
            </a:xfrm>
            <a:custGeom>
              <a:avLst/>
              <a:gdLst>
                <a:gd name="connsiteX0" fmla="*/ 1384300 w 3749292"/>
                <a:gd name="connsiteY0" fmla="*/ 1054631 h 4006197"/>
                <a:gd name="connsiteX1" fmla="*/ 1536700 w 3749292"/>
                <a:gd name="connsiteY1" fmla="*/ 902231 h 4006197"/>
                <a:gd name="connsiteX2" fmla="*/ 1600200 w 3749292"/>
                <a:gd name="connsiteY2" fmla="*/ 838731 h 4006197"/>
                <a:gd name="connsiteX3" fmla="*/ 1644650 w 3749292"/>
                <a:gd name="connsiteY3" fmla="*/ 806981 h 4006197"/>
                <a:gd name="connsiteX4" fmla="*/ 1778000 w 3749292"/>
                <a:gd name="connsiteY4" fmla="*/ 826031 h 4006197"/>
                <a:gd name="connsiteX5" fmla="*/ 1911350 w 3749292"/>
                <a:gd name="connsiteY5" fmla="*/ 870481 h 4006197"/>
                <a:gd name="connsiteX6" fmla="*/ 1974850 w 3749292"/>
                <a:gd name="connsiteY6" fmla="*/ 870481 h 4006197"/>
                <a:gd name="connsiteX7" fmla="*/ 1968500 w 3749292"/>
                <a:gd name="connsiteY7" fmla="*/ 914931 h 4006197"/>
                <a:gd name="connsiteX8" fmla="*/ 1943100 w 3749292"/>
                <a:gd name="connsiteY8" fmla="*/ 984781 h 4006197"/>
                <a:gd name="connsiteX9" fmla="*/ 1905000 w 3749292"/>
                <a:gd name="connsiteY9" fmla="*/ 1073681 h 4006197"/>
                <a:gd name="connsiteX10" fmla="*/ 1854200 w 3749292"/>
                <a:gd name="connsiteY10" fmla="*/ 1137181 h 4006197"/>
                <a:gd name="connsiteX11" fmla="*/ 1784350 w 3749292"/>
                <a:gd name="connsiteY11" fmla="*/ 1187981 h 4006197"/>
                <a:gd name="connsiteX12" fmla="*/ 1720850 w 3749292"/>
                <a:gd name="connsiteY12" fmla="*/ 1245131 h 4006197"/>
                <a:gd name="connsiteX13" fmla="*/ 1657350 w 3749292"/>
                <a:gd name="connsiteY13" fmla="*/ 1264181 h 4006197"/>
                <a:gd name="connsiteX14" fmla="*/ 1619250 w 3749292"/>
                <a:gd name="connsiteY14" fmla="*/ 1302281 h 4006197"/>
                <a:gd name="connsiteX15" fmla="*/ 1593850 w 3749292"/>
                <a:gd name="connsiteY15" fmla="*/ 1327681 h 4006197"/>
                <a:gd name="connsiteX16" fmla="*/ 1638300 w 3749292"/>
                <a:gd name="connsiteY16" fmla="*/ 1340381 h 4006197"/>
                <a:gd name="connsiteX17" fmla="*/ 1701800 w 3749292"/>
                <a:gd name="connsiteY17" fmla="*/ 1327681 h 4006197"/>
                <a:gd name="connsiteX18" fmla="*/ 1746250 w 3749292"/>
                <a:gd name="connsiteY18" fmla="*/ 1359431 h 4006197"/>
                <a:gd name="connsiteX19" fmla="*/ 1873250 w 3749292"/>
                <a:gd name="connsiteY19" fmla="*/ 1429281 h 4006197"/>
                <a:gd name="connsiteX20" fmla="*/ 1905000 w 3749292"/>
                <a:gd name="connsiteY20" fmla="*/ 1480081 h 4006197"/>
                <a:gd name="connsiteX21" fmla="*/ 1981200 w 3749292"/>
                <a:gd name="connsiteY21" fmla="*/ 1511831 h 4006197"/>
                <a:gd name="connsiteX22" fmla="*/ 2057400 w 3749292"/>
                <a:gd name="connsiteY22" fmla="*/ 1518181 h 4006197"/>
                <a:gd name="connsiteX23" fmla="*/ 2108200 w 3749292"/>
                <a:gd name="connsiteY23" fmla="*/ 1486431 h 4006197"/>
                <a:gd name="connsiteX24" fmla="*/ 2127250 w 3749292"/>
                <a:gd name="connsiteY24" fmla="*/ 1435631 h 4006197"/>
                <a:gd name="connsiteX25" fmla="*/ 2108200 w 3749292"/>
                <a:gd name="connsiteY25" fmla="*/ 1397531 h 4006197"/>
                <a:gd name="connsiteX26" fmla="*/ 2076450 w 3749292"/>
                <a:gd name="connsiteY26" fmla="*/ 1372131 h 4006197"/>
                <a:gd name="connsiteX27" fmla="*/ 2076450 w 3749292"/>
                <a:gd name="connsiteY27" fmla="*/ 1365781 h 4006197"/>
                <a:gd name="connsiteX28" fmla="*/ 2127250 w 3749292"/>
                <a:gd name="connsiteY28" fmla="*/ 1365781 h 4006197"/>
                <a:gd name="connsiteX29" fmla="*/ 2184400 w 3749292"/>
                <a:gd name="connsiteY29" fmla="*/ 1378481 h 4006197"/>
                <a:gd name="connsiteX30" fmla="*/ 2222500 w 3749292"/>
                <a:gd name="connsiteY30" fmla="*/ 1422931 h 4006197"/>
                <a:gd name="connsiteX31" fmla="*/ 2241550 w 3749292"/>
                <a:gd name="connsiteY31" fmla="*/ 1461031 h 4006197"/>
                <a:gd name="connsiteX32" fmla="*/ 2254250 w 3749292"/>
                <a:gd name="connsiteY32" fmla="*/ 1511831 h 4006197"/>
                <a:gd name="connsiteX33" fmla="*/ 2254250 w 3749292"/>
                <a:gd name="connsiteY33" fmla="*/ 1549931 h 4006197"/>
                <a:gd name="connsiteX34" fmla="*/ 2235200 w 3749292"/>
                <a:gd name="connsiteY34" fmla="*/ 1588031 h 4006197"/>
                <a:gd name="connsiteX35" fmla="*/ 2228850 w 3749292"/>
                <a:gd name="connsiteY35" fmla="*/ 1619781 h 4006197"/>
                <a:gd name="connsiteX36" fmla="*/ 2241550 w 3749292"/>
                <a:gd name="connsiteY36" fmla="*/ 1645181 h 4006197"/>
                <a:gd name="connsiteX37" fmla="*/ 2298700 w 3749292"/>
                <a:gd name="connsiteY37" fmla="*/ 1657881 h 4006197"/>
                <a:gd name="connsiteX38" fmla="*/ 2349500 w 3749292"/>
                <a:gd name="connsiteY38" fmla="*/ 1670581 h 4006197"/>
                <a:gd name="connsiteX39" fmla="*/ 2444750 w 3749292"/>
                <a:gd name="connsiteY39" fmla="*/ 1689631 h 4006197"/>
                <a:gd name="connsiteX40" fmla="*/ 2476500 w 3749292"/>
                <a:gd name="connsiteY40" fmla="*/ 1683281 h 4006197"/>
                <a:gd name="connsiteX41" fmla="*/ 2540000 w 3749292"/>
                <a:gd name="connsiteY41" fmla="*/ 1670581 h 4006197"/>
                <a:gd name="connsiteX42" fmla="*/ 2590800 w 3749292"/>
                <a:gd name="connsiteY42" fmla="*/ 1664231 h 4006197"/>
                <a:gd name="connsiteX43" fmla="*/ 2622550 w 3749292"/>
                <a:gd name="connsiteY43" fmla="*/ 1645181 h 4006197"/>
                <a:gd name="connsiteX44" fmla="*/ 2641600 w 3749292"/>
                <a:gd name="connsiteY44" fmla="*/ 1645181 h 4006197"/>
                <a:gd name="connsiteX45" fmla="*/ 2641600 w 3749292"/>
                <a:gd name="connsiteY45" fmla="*/ 1676931 h 4006197"/>
                <a:gd name="connsiteX46" fmla="*/ 2641600 w 3749292"/>
                <a:gd name="connsiteY46" fmla="*/ 1702331 h 4006197"/>
                <a:gd name="connsiteX47" fmla="*/ 2578100 w 3749292"/>
                <a:gd name="connsiteY47" fmla="*/ 1734081 h 4006197"/>
                <a:gd name="connsiteX48" fmla="*/ 2495550 w 3749292"/>
                <a:gd name="connsiteY48" fmla="*/ 1772181 h 4006197"/>
                <a:gd name="connsiteX49" fmla="*/ 2444750 w 3749292"/>
                <a:gd name="connsiteY49" fmla="*/ 1778531 h 4006197"/>
                <a:gd name="connsiteX50" fmla="*/ 2400300 w 3749292"/>
                <a:gd name="connsiteY50" fmla="*/ 1778531 h 4006197"/>
                <a:gd name="connsiteX51" fmla="*/ 2368550 w 3749292"/>
                <a:gd name="connsiteY51" fmla="*/ 1778531 h 4006197"/>
                <a:gd name="connsiteX52" fmla="*/ 2343150 w 3749292"/>
                <a:gd name="connsiteY52" fmla="*/ 1778531 h 4006197"/>
                <a:gd name="connsiteX53" fmla="*/ 2324100 w 3749292"/>
                <a:gd name="connsiteY53" fmla="*/ 1803931 h 4006197"/>
                <a:gd name="connsiteX54" fmla="*/ 2355850 w 3749292"/>
                <a:gd name="connsiteY54" fmla="*/ 1835681 h 4006197"/>
                <a:gd name="connsiteX55" fmla="*/ 2413000 w 3749292"/>
                <a:gd name="connsiteY55" fmla="*/ 1867431 h 4006197"/>
                <a:gd name="connsiteX56" fmla="*/ 2489200 w 3749292"/>
                <a:gd name="connsiteY56" fmla="*/ 1905531 h 4006197"/>
                <a:gd name="connsiteX57" fmla="*/ 2552700 w 3749292"/>
                <a:gd name="connsiteY57" fmla="*/ 1924581 h 4006197"/>
                <a:gd name="connsiteX58" fmla="*/ 2603500 w 3749292"/>
                <a:gd name="connsiteY58" fmla="*/ 1943631 h 4006197"/>
                <a:gd name="connsiteX59" fmla="*/ 2705100 w 3749292"/>
                <a:gd name="connsiteY59" fmla="*/ 1994431 h 4006197"/>
                <a:gd name="connsiteX60" fmla="*/ 2768600 w 3749292"/>
                <a:gd name="connsiteY60" fmla="*/ 2019831 h 4006197"/>
                <a:gd name="connsiteX61" fmla="*/ 2914650 w 3749292"/>
                <a:gd name="connsiteY61" fmla="*/ 2032531 h 4006197"/>
                <a:gd name="connsiteX62" fmla="*/ 3009900 w 3749292"/>
                <a:gd name="connsiteY62" fmla="*/ 2013481 h 4006197"/>
                <a:gd name="connsiteX63" fmla="*/ 3079750 w 3749292"/>
                <a:gd name="connsiteY63" fmla="*/ 1988081 h 4006197"/>
                <a:gd name="connsiteX64" fmla="*/ 3168650 w 3749292"/>
                <a:gd name="connsiteY64" fmla="*/ 1943631 h 4006197"/>
                <a:gd name="connsiteX65" fmla="*/ 3251200 w 3749292"/>
                <a:gd name="connsiteY65" fmla="*/ 1892831 h 4006197"/>
                <a:gd name="connsiteX66" fmla="*/ 3302000 w 3749292"/>
                <a:gd name="connsiteY66" fmla="*/ 1810281 h 4006197"/>
                <a:gd name="connsiteX67" fmla="*/ 3359150 w 3749292"/>
                <a:gd name="connsiteY67" fmla="*/ 1734081 h 4006197"/>
                <a:gd name="connsiteX68" fmla="*/ 3409950 w 3749292"/>
                <a:gd name="connsiteY68" fmla="*/ 1676931 h 4006197"/>
                <a:gd name="connsiteX69" fmla="*/ 3467100 w 3749292"/>
                <a:gd name="connsiteY69" fmla="*/ 1657881 h 4006197"/>
                <a:gd name="connsiteX70" fmla="*/ 3524250 w 3749292"/>
                <a:gd name="connsiteY70" fmla="*/ 1664231 h 4006197"/>
                <a:gd name="connsiteX71" fmla="*/ 3549650 w 3749292"/>
                <a:gd name="connsiteY71" fmla="*/ 1683281 h 4006197"/>
                <a:gd name="connsiteX72" fmla="*/ 3594100 w 3749292"/>
                <a:gd name="connsiteY72" fmla="*/ 1715031 h 4006197"/>
                <a:gd name="connsiteX73" fmla="*/ 3594100 w 3749292"/>
                <a:gd name="connsiteY73" fmla="*/ 1759481 h 4006197"/>
                <a:gd name="connsiteX74" fmla="*/ 3638550 w 3749292"/>
                <a:gd name="connsiteY74" fmla="*/ 1797581 h 4006197"/>
                <a:gd name="connsiteX75" fmla="*/ 3670300 w 3749292"/>
                <a:gd name="connsiteY75" fmla="*/ 1797581 h 4006197"/>
                <a:gd name="connsiteX76" fmla="*/ 3651250 w 3749292"/>
                <a:gd name="connsiteY76" fmla="*/ 1810281 h 4006197"/>
                <a:gd name="connsiteX77" fmla="*/ 3619500 w 3749292"/>
                <a:gd name="connsiteY77" fmla="*/ 1829331 h 4006197"/>
                <a:gd name="connsiteX78" fmla="*/ 3575050 w 3749292"/>
                <a:gd name="connsiteY78" fmla="*/ 1854731 h 4006197"/>
                <a:gd name="connsiteX79" fmla="*/ 3562350 w 3749292"/>
                <a:gd name="connsiteY79" fmla="*/ 1886481 h 4006197"/>
                <a:gd name="connsiteX80" fmla="*/ 3575050 w 3749292"/>
                <a:gd name="connsiteY80" fmla="*/ 1911881 h 4006197"/>
                <a:gd name="connsiteX81" fmla="*/ 3613150 w 3749292"/>
                <a:gd name="connsiteY81" fmla="*/ 1905531 h 4006197"/>
                <a:gd name="connsiteX82" fmla="*/ 3644900 w 3749292"/>
                <a:gd name="connsiteY82" fmla="*/ 1892831 h 4006197"/>
                <a:gd name="connsiteX83" fmla="*/ 3670300 w 3749292"/>
                <a:gd name="connsiteY83" fmla="*/ 1905531 h 4006197"/>
                <a:gd name="connsiteX84" fmla="*/ 3702050 w 3749292"/>
                <a:gd name="connsiteY84" fmla="*/ 1943631 h 4006197"/>
                <a:gd name="connsiteX85" fmla="*/ 3727450 w 3749292"/>
                <a:gd name="connsiteY85" fmla="*/ 1969031 h 4006197"/>
                <a:gd name="connsiteX86" fmla="*/ 3746500 w 3749292"/>
                <a:gd name="connsiteY86" fmla="*/ 1988081 h 4006197"/>
                <a:gd name="connsiteX87" fmla="*/ 3746500 w 3749292"/>
                <a:gd name="connsiteY87" fmla="*/ 2000781 h 4006197"/>
                <a:gd name="connsiteX88" fmla="*/ 3721100 w 3749292"/>
                <a:gd name="connsiteY88" fmla="*/ 2000781 h 4006197"/>
                <a:gd name="connsiteX89" fmla="*/ 3695700 w 3749292"/>
                <a:gd name="connsiteY89" fmla="*/ 1994431 h 4006197"/>
                <a:gd name="connsiteX90" fmla="*/ 3657600 w 3749292"/>
                <a:gd name="connsiteY90" fmla="*/ 1988081 h 4006197"/>
                <a:gd name="connsiteX91" fmla="*/ 3625850 w 3749292"/>
                <a:gd name="connsiteY91" fmla="*/ 1988081 h 4006197"/>
                <a:gd name="connsiteX92" fmla="*/ 3606800 w 3749292"/>
                <a:gd name="connsiteY92" fmla="*/ 2026181 h 4006197"/>
                <a:gd name="connsiteX93" fmla="*/ 3600450 w 3749292"/>
                <a:gd name="connsiteY93" fmla="*/ 2057931 h 4006197"/>
                <a:gd name="connsiteX94" fmla="*/ 3594100 w 3749292"/>
                <a:gd name="connsiteY94" fmla="*/ 2083331 h 4006197"/>
                <a:gd name="connsiteX95" fmla="*/ 3606800 w 3749292"/>
                <a:gd name="connsiteY95" fmla="*/ 2108731 h 4006197"/>
                <a:gd name="connsiteX96" fmla="*/ 3587750 w 3749292"/>
                <a:gd name="connsiteY96" fmla="*/ 2108731 h 4006197"/>
                <a:gd name="connsiteX97" fmla="*/ 3575050 w 3749292"/>
                <a:gd name="connsiteY97" fmla="*/ 2134131 h 4006197"/>
                <a:gd name="connsiteX98" fmla="*/ 3568700 w 3749292"/>
                <a:gd name="connsiteY98" fmla="*/ 2165881 h 4006197"/>
                <a:gd name="connsiteX99" fmla="*/ 3568700 w 3749292"/>
                <a:gd name="connsiteY99" fmla="*/ 2203981 h 4006197"/>
                <a:gd name="connsiteX100" fmla="*/ 3543300 w 3749292"/>
                <a:gd name="connsiteY100" fmla="*/ 2235731 h 4006197"/>
                <a:gd name="connsiteX101" fmla="*/ 3511550 w 3749292"/>
                <a:gd name="connsiteY101" fmla="*/ 2267481 h 4006197"/>
                <a:gd name="connsiteX102" fmla="*/ 3479800 w 3749292"/>
                <a:gd name="connsiteY102" fmla="*/ 2280181 h 4006197"/>
                <a:gd name="connsiteX103" fmla="*/ 3454400 w 3749292"/>
                <a:gd name="connsiteY103" fmla="*/ 2330981 h 4006197"/>
                <a:gd name="connsiteX104" fmla="*/ 3448050 w 3749292"/>
                <a:gd name="connsiteY104" fmla="*/ 2362731 h 4006197"/>
                <a:gd name="connsiteX105" fmla="*/ 3479800 w 3749292"/>
                <a:gd name="connsiteY105" fmla="*/ 2394481 h 4006197"/>
                <a:gd name="connsiteX106" fmla="*/ 3511550 w 3749292"/>
                <a:gd name="connsiteY106" fmla="*/ 2407181 h 4006197"/>
                <a:gd name="connsiteX107" fmla="*/ 3498850 w 3749292"/>
                <a:gd name="connsiteY107" fmla="*/ 2419881 h 4006197"/>
                <a:gd name="connsiteX108" fmla="*/ 3448050 w 3749292"/>
                <a:gd name="connsiteY108" fmla="*/ 2426231 h 4006197"/>
                <a:gd name="connsiteX109" fmla="*/ 3390900 w 3749292"/>
                <a:gd name="connsiteY109" fmla="*/ 2426231 h 4006197"/>
                <a:gd name="connsiteX110" fmla="*/ 3371850 w 3749292"/>
                <a:gd name="connsiteY110" fmla="*/ 2381781 h 4006197"/>
                <a:gd name="connsiteX111" fmla="*/ 3352800 w 3749292"/>
                <a:gd name="connsiteY111" fmla="*/ 2337331 h 4006197"/>
                <a:gd name="connsiteX112" fmla="*/ 3333750 w 3749292"/>
                <a:gd name="connsiteY112" fmla="*/ 2299231 h 4006197"/>
                <a:gd name="connsiteX113" fmla="*/ 3308350 w 3749292"/>
                <a:gd name="connsiteY113" fmla="*/ 2280181 h 4006197"/>
                <a:gd name="connsiteX114" fmla="*/ 3225800 w 3749292"/>
                <a:gd name="connsiteY114" fmla="*/ 2305581 h 4006197"/>
                <a:gd name="connsiteX115" fmla="*/ 3200400 w 3749292"/>
                <a:gd name="connsiteY115" fmla="*/ 2311931 h 4006197"/>
                <a:gd name="connsiteX116" fmla="*/ 3181350 w 3749292"/>
                <a:gd name="connsiteY116" fmla="*/ 2318281 h 4006197"/>
                <a:gd name="connsiteX117" fmla="*/ 3149600 w 3749292"/>
                <a:gd name="connsiteY117" fmla="*/ 2343681 h 4006197"/>
                <a:gd name="connsiteX118" fmla="*/ 3124200 w 3749292"/>
                <a:gd name="connsiteY118" fmla="*/ 2400831 h 4006197"/>
                <a:gd name="connsiteX119" fmla="*/ 3105150 w 3749292"/>
                <a:gd name="connsiteY119" fmla="*/ 2432581 h 4006197"/>
                <a:gd name="connsiteX120" fmla="*/ 3073400 w 3749292"/>
                <a:gd name="connsiteY120" fmla="*/ 2457981 h 4006197"/>
                <a:gd name="connsiteX121" fmla="*/ 3035300 w 3749292"/>
                <a:gd name="connsiteY121" fmla="*/ 2489731 h 4006197"/>
                <a:gd name="connsiteX122" fmla="*/ 3003550 w 3749292"/>
                <a:gd name="connsiteY122" fmla="*/ 2496081 h 4006197"/>
                <a:gd name="connsiteX123" fmla="*/ 3016250 w 3749292"/>
                <a:gd name="connsiteY123" fmla="*/ 2426231 h 4006197"/>
                <a:gd name="connsiteX124" fmla="*/ 3035300 w 3749292"/>
                <a:gd name="connsiteY124" fmla="*/ 2362731 h 4006197"/>
                <a:gd name="connsiteX125" fmla="*/ 3003550 w 3749292"/>
                <a:gd name="connsiteY125" fmla="*/ 2318281 h 4006197"/>
                <a:gd name="connsiteX126" fmla="*/ 2984500 w 3749292"/>
                <a:gd name="connsiteY126" fmla="*/ 2292881 h 4006197"/>
                <a:gd name="connsiteX127" fmla="*/ 2933700 w 3749292"/>
                <a:gd name="connsiteY127" fmla="*/ 2280181 h 4006197"/>
                <a:gd name="connsiteX128" fmla="*/ 2889250 w 3749292"/>
                <a:gd name="connsiteY128" fmla="*/ 2280181 h 4006197"/>
                <a:gd name="connsiteX129" fmla="*/ 2819400 w 3749292"/>
                <a:gd name="connsiteY129" fmla="*/ 2299231 h 4006197"/>
                <a:gd name="connsiteX130" fmla="*/ 2774950 w 3749292"/>
                <a:gd name="connsiteY130" fmla="*/ 2311931 h 4006197"/>
                <a:gd name="connsiteX131" fmla="*/ 2717800 w 3749292"/>
                <a:gd name="connsiteY131" fmla="*/ 2311931 h 4006197"/>
                <a:gd name="connsiteX132" fmla="*/ 2635250 w 3749292"/>
                <a:gd name="connsiteY132" fmla="*/ 2305581 h 4006197"/>
                <a:gd name="connsiteX133" fmla="*/ 2559050 w 3749292"/>
                <a:gd name="connsiteY133" fmla="*/ 2292881 h 4006197"/>
                <a:gd name="connsiteX134" fmla="*/ 2489200 w 3749292"/>
                <a:gd name="connsiteY134" fmla="*/ 2286531 h 4006197"/>
                <a:gd name="connsiteX135" fmla="*/ 2438400 w 3749292"/>
                <a:gd name="connsiteY135" fmla="*/ 2280181 h 4006197"/>
                <a:gd name="connsiteX136" fmla="*/ 2387600 w 3749292"/>
                <a:gd name="connsiteY136" fmla="*/ 2286531 h 4006197"/>
                <a:gd name="connsiteX137" fmla="*/ 2355850 w 3749292"/>
                <a:gd name="connsiteY137" fmla="*/ 2305581 h 4006197"/>
                <a:gd name="connsiteX138" fmla="*/ 2311400 w 3749292"/>
                <a:gd name="connsiteY138" fmla="*/ 2337331 h 4006197"/>
                <a:gd name="connsiteX139" fmla="*/ 2279650 w 3749292"/>
                <a:gd name="connsiteY139" fmla="*/ 2375431 h 4006197"/>
                <a:gd name="connsiteX140" fmla="*/ 2241550 w 3749292"/>
                <a:gd name="connsiteY140" fmla="*/ 2413531 h 4006197"/>
                <a:gd name="connsiteX141" fmla="*/ 2216150 w 3749292"/>
                <a:gd name="connsiteY141" fmla="*/ 2445281 h 4006197"/>
                <a:gd name="connsiteX142" fmla="*/ 2184400 w 3749292"/>
                <a:gd name="connsiteY142" fmla="*/ 2445281 h 4006197"/>
                <a:gd name="connsiteX143" fmla="*/ 2159000 w 3749292"/>
                <a:gd name="connsiteY143" fmla="*/ 2419881 h 4006197"/>
                <a:gd name="connsiteX144" fmla="*/ 2114550 w 3749292"/>
                <a:gd name="connsiteY144" fmla="*/ 2343681 h 4006197"/>
                <a:gd name="connsiteX145" fmla="*/ 2070100 w 3749292"/>
                <a:gd name="connsiteY145" fmla="*/ 2280181 h 4006197"/>
                <a:gd name="connsiteX146" fmla="*/ 2006600 w 3749292"/>
                <a:gd name="connsiteY146" fmla="*/ 2216681 h 4006197"/>
                <a:gd name="connsiteX147" fmla="*/ 1981200 w 3749292"/>
                <a:gd name="connsiteY147" fmla="*/ 2165881 h 4006197"/>
                <a:gd name="connsiteX148" fmla="*/ 1924050 w 3749292"/>
                <a:gd name="connsiteY148" fmla="*/ 2108731 h 4006197"/>
                <a:gd name="connsiteX149" fmla="*/ 1860550 w 3749292"/>
                <a:gd name="connsiteY149" fmla="*/ 2076981 h 4006197"/>
                <a:gd name="connsiteX150" fmla="*/ 1778000 w 3749292"/>
                <a:gd name="connsiteY150" fmla="*/ 2013481 h 4006197"/>
                <a:gd name="connsiteX151" fmla="*/ 1733550 w 3749292"/>
                <a:gd name="connsiteY151" fmla="*/ 1981731 h 4006197"/>
                <a:gd name="connsiteX152" fmla="*/ 1657350 w 3749292"/>
                <a:gd name="connsiteY152" fmla="*/ 1962681 h 4006197"/>
                <a:gd name="connsiteX153" fmla="*/ 1587500 w 3749292"/>
                <a:gd name="connsiteY153" fmla="*/ 1943631 h 4006197"/>
                <a:gd name="connsiteX154" fmla="*/ 1543050 w 3749292"/>
                <a:gd name="connsiteY154" fmla="*/ 1943631 h 4006197"/>
                <a:gd name="connsiteX155" fmla="*/ 1511300 w 3749292"/>
                <a:gd name="connsiteY155" fmla="*/ 1943631 h 4006197"/>
                <a:gd name="connsiteX156" fmla="*/ 1511300 w 3749292"/>
                <a:gd name="connsiteY156" fmla="*/ 2000781 h 4006197"/>
                <a:gd name="connsiteX157" fmla="*/ 1530350 w 3749292"/>
                <a:gd name="connsiteY157" fmla="*/ 2045231 h 4006197"/>
                <a:gd name="connsiteX158" fmla="*/ 1530350 w 3749292"/>
                <a:gd name="connsiteY158" fmla="*/ 2102381 h 4006197"/>
                <a:gd name="connsiteX159" fmla="*/ 1530350 w 3749292"/>
                <a:gd name="connsiteY159" fmla="*/ 2165881 h 4006197"/>
                <a:gd name="connsiteX160" fmla="*/ 1511300 w 3749292"/>
                <a:gd name="connsiteY160" fmla="*/ 2210331 h 4006197"/>
                <a:gd name="connsiteX161" fmla="*/ 1498600 w 3749292"/>
                <a:gd name="connsiteY161" fmla="*/ 2261131 h 4006197"/>
                <a:gd name="connsiteX162" fmla="*/ 1479550 w 3749292"/>
                <a:gd name="connsiteY162" fmla="*/ 2356381 h 4006197"/>
                <a:gd name="connsiteX163" fmla="*/ 1447800 w 3749292"/>
                <a:gd name="connsiteY163" fmla="*/ 2388131 h 4006197"/>
                <a:gd name="connsiteX164" fmla="*/ 1409700 w 3749292"/>
                <a:gd name="connsiteY164" fmla="*/ 2426231 h 4006197"/>
                <a:gd name="connsiteX165" fmla="*/ 1371600 w 3749292"/>
                <a:gd name="connsiteY165" fmla="*/ 2470681 h 4006197"/>
                <a:gd name="connsiteX166" fmla="*/ 1397000 w 3749292"/>
                <a:gd name="connsiteY166" fmla="*/ 2502431 h 4006197"/>
                <a:gd name="connsiteX167" fmla="*/ 1428750 w 3749292"/>
                <a:gd name="connsiteY167" fmla="*/ 2502431 h 4006197"/>
                <a:gd name="connsiteX168" fmla="*/ 1428750 w 3749292"/>
                <a:gd name="connsiteY168" fmla="*/ 2540531 h 4006197"/>
                <a:gd name="connsiteX169" fmla="*/ 1428750 w 3749292"/>
                <a:gd name="connsiteY169" fmla="*/ 2584981 h 4006197"/>
                <a:gd name="connsiteX170" fmla="*/ 1466850 w 3749292"/>
                <a:gd name="connsiteY170" fmla="*/ 2635781 h 4006197"/>
                <a:gd name="connsiteX171" fmla="*/ 1492250 w 3749292"/>
                <a:gd name="connsiteY171" fmla="*/ 2673881 h 4006197"/>
                <a:gd name="connsiteX172" fmla="*/ 1504950 w 3749292"/>
                <a:gd name="connsiteY172" fmla="*/ 2680231 h 4006197"/>
                <a:gd name="connsiteX173" fmla="*/ 1536700 w 3749292"/>
                <a:gd name="connsiteY173" fmla="*/ 2692931 h 4006197"/>
                <a:gd name="connsiteX174" fmla="*/ 1568450 w 3749292"/>
                <a:gd name="connsiteY174" fmla="*/ 2680231 h 4006197"/>
                <a:gd name="connsiteX175" fmla="*/ 1568450 w 3749292"/>
                <a:gd name="connsiteY175" fmla="*/ 2654831 h 4006197"/>
                <a:gd name="connsiteX176" fmla="*/ 1568450 w 3749292"/>
                <a:gd name="connsiteY176" fmla="*/ 2635781 h 4006197"/>
                <a:gd name="connsiteX177" fmla="*/ 1587500 w 3749292"/>
                <a:gd name="connsiteY177" fmla="*/ 2692931 h 4006197"/>
                <a:gd name="connsiteX178" fmla="*/ 1606550 w 3749292"/>
                <a:gd name="connsiteY178" fmla="*/ 2731031 h 4006197"/>
                <a:gd name="connsiteX179" fmla="*/ 1587500 w 3749292"/>
                <a:gd name="connsiteY179" fmla="*/ 2762781 h 4006197"/>
                <a:gd name="connsiteX180" fmla="*/ 1549400 w 3749292"/>
                <a:gd name="connsiteY180" fmla="*/ 2775481 h 4006197"/>
                <a:gd name="connsiteX181" fmla="*/ 1524000 w 3749292"/>
                <a:gd name="connsiteY181" fmla="*/ 2781831 h 4006197"/>
                <a:gd name="connsiteX182" fmla="*/ 1485900 w 3749292"/>
                <a:gd name="connsiteY182" fmla="*/ 2788181 h 4006197"/>
                <a:gd name="connsiteX183" fmla="*/ 1422400 w 3749292"/>
                <a:gd name="connsiteY183" fmla="*/ 2788181 h 4006197"/>
                <a:gd name="connsiteX184" fmla="*/ 1441450 w 3749292"/>
                <a:gd name="connsiteY184" fmla="*/ 2845331 h 4006197"/>
                <a:gd name="connsiteX185" fmla="*/ 1460500 w 3749292"/>
                <a:gd name="connsiteY185" fmla="*/ 2921531 h 4006197"/>
                <a:gd name="connsiteX186" fmla="*/ 1473200 w 3749292"/>
                <a:gd name="connsiteY186" fmla="*/ 2978681 h 4006197"/>
                <a:gd name="connsiteX187" fmla="*/ 1536700 w 3749292"/>
                <a:gd name="connsiteY187" fmla="*/ 3035831 h 4006197"/>
                <a:gd name="connsiteX188" fmla="*/ 1587500 w 3749292"/>
                <a:gd name="connsiteY188" fmla="*/ 3048531 h 4006197"/>
                <a:gd name="connsiteX189" fmla="*/ 1625600 w 3749292"/>
                <a:gd name="connsiteY189" fmla="*/ 3061231 h 4006197"/>
                <a:gd name="connsiteX190" fmla="*/ 1631950 w 3749292"/>
                <a:gd name="connsiteY190" fmla="*/ 3086631 h 4006197"/>
                <a:gd name="connsiteX191" fmla="*/ 1612900 w 3749292"/>
                <a:gd name="connsiteY191" fmla="*/ 3124731 h 4006197"/>
                <a:gd name="connsiteX192" fmla="*/ 1574800 w 3749292"/>
                <a:gd name="connsiteY192" fmla="*/ 3124731 h 4006197"/>
                <a:gd name="connsiteX193" fmla="*/ 1511300 w 3749292"/>
                <a:gd name="connsiteY193" fmla="*/ 3131081 h 4006197"/>
                <a:gd name="connsiteX194" fmla="*/ 1460500 w 3749292"/>
                <a:gd name="connsiteY194" fmla="*/ 3131081 h 4006197"/>
                <a:gd name="connsiteX195" fmla="*/ 1409700 w 3749292"/>
                <a:gd name="connsiteY195" fmla="*/ 3086631 h 4006197"/>
                <a:gd name="connsiteX196" fmla="*/ 1390650 w 3749292"/>
                <a:gd name="connsiteY196" fmla="*/ 3035831 h 4006197"/>
                <a:gd name="connsiteX197" fmla="*/ 1346200 w 3749292"/>
                <a:gd name="connsiteY197" fmla="*/ 2959631 h 4006197"/>
                <a:gd name="connsiteX198" fmla="*/ 1320800 w 3749292"/>
                <a:gd name="connsiteY198" fmla="*/ 2877081 h 4006197"/>
                <a:gd name="connsiteX199" fmla="*/ 1276350 w 3749292"/>
                <a:gd name="connsiteY199" fmla="*/ 2826281 h 4006197"/>
                <a:gd name="connsiteX200" fmla="*/ 1250950 w 3749292"/>
                <a:gd name="connsiteY200" fmla="*/ 2800881 h 4006197"/>
                <a:gd name="connsiteX201" fmla="*/ 1200150 w 3749292"/>
                <a:gd name="connsiteY201" fmla="*/ 2819931 h 4006197"/>
                <a:gd name="connsiteX202" fmla="*/ 1219200 w 3749292"/>
                <a:gd name="connsiteY202" fmla="*/ 2902481 h 4006197"/>
                <a:gd name="connsiteX203" fmla="*/ 1244600 w 3749292"/>
                <a:gd name="connsiteY203" fmla="*/ 3004081 h 4006197"/>
                <a:gd name="connsiteX204" fmla="*/ 1238250 w 3749292"/>
                <a:gd name="connsiteY204" fmla="*/ 3112031 h 4006197"/>
                <a:gd name="connsiteX205" fmla="*/ 1282700 w 3749292"/>
                <a:gd name="connsiteY205" fmla="*/ 3239031 h 4006197"/>
                <a:gd name="connsiteX206" fmla="*/ 1308100 w 3749292"/>
                <a:gd name="connsiteY206" fmla="*/ 3334281 h 4006197"/>
                <a:gd name="connsiteX207" fmla="*/ 1339850 w 3749292"/>
                <a:gd name="connsiteY207" fmla="*/ 3410481 h 4006197"/>
                <a:gd name="connsiteX208" fmla="*/ 1403350 w 3749292"/>
                <a:gd name="connsiteY208" fmla="*/ 3473981 h 4006197"/>
                <a:gd name="connsiteX209" fmla="*/ 1460500 w 3749292"/>
                <a:gd name="connsiteY209" fmla="*/ 3518431 h 4006197"/>
                <a:gd name="connsiteX210" fmla="*/ 1511300 w 3749292"/>
                <a:gd name="connsiteY210" fmla="*/ 3556531 h 4006197"/>
                <a:gd name="connsiteX211" fmla="*/ 1587500 w 3749292"/>
                <a:gd name="connsiteY211" fmla="*/ 3594631 h 4006197"/>
                <a:gd name="connsiteX212" fmla="*/ 1663700 w 3749292"/>
                <a:gd name="connsiteY212" fmla="*/ 3613681 h 4006197"/>
                <a:gd name="connsiteX213" fmla="*/ 1778000 w 3749292"/>
                <a:gd name="connsiteY213" fmla="*/ 3645431 h 4006197"/>
                <a:gd name="connsiteX214" fmla="*/ 1828800 w 3749292"/>
                <a:gd name="connsiteY214" fmla="*/ 3664481 h 4006197"/>
                <a:gd name="connsiteX215" fmla="*/ 1885950 w 3749292"/>
                <a:gd name="connsiteY215" fmla="*/ 3708931 h 4006197"/>
                <a:gd name="connsiteX216" fmla="*/ 1917700 w 3749292"/>
                <a:gd name="connsiteY216" fmla="*/ 3759731 h 4006197"/>
                <a:gd name="connsiteX217" fmla="*/ 1936750 w 3749292"/>
                <a:gd name="connsiteY217" fmla="*/ 3823231 h 4006197"/>
                <a:gd name="connsiteX218" fmla="*/ 1943100 w 3749292"/>
                <a:gd name="connsiteY218" fmla="*/ 3880381 h 4006197"/>
                <a:gd name="connsiteX219" fmla="*/ 1943100 w 3749292"/>
                <a:gd name="connsiteY219" fmla="*/ 3912131 h 4006197"/>
                <a:gd name="connsiteX220" fmla="*/ 1898650 w 3749292"/>
                <a:gd name="connsiteY220" fmla="*/ 3899431 h 4006197"/>
                <a:gd name="connsiteX221" fmla="*/ 1866900 w 3749292"/>
                <a:gd name="connsiteY221" fmla="*/ 3861331 h 4006197"/>
                <a:gd name="connsiteX222" fmla="*/ 1835150 w 3749292"/>
                <a:gd name="connsiteY222" fmla="*/ 3835931 h 4006197"/>
                <a:gd name="connsiteX223" fmla="*/ 1822450 w 3749292"/>
                <a:gd name="connsiteY223" fmla="*/ 3854981 h 4006197"/>
                <a:gd name="connsiteX224" fmla="*/ 1835150 w 3749292"/>
                <a:gd name="connsiteY224" fmla="*/ 3893081 h 4006197"/>
                <a:gd name="connsiteX225" fmla="*/ 1841500 w 3749292"/>
                <a:gd name="connsiteY225" fmla="*/ 3937531 h 4006197"/>
                <a:gd name="connsiteX226" fmla="*/ 1816100 w 3749292"/>
                <a:gd name="connsiteY226" fmla="*/ 3962931 h 4006197"/>
                <a:gd name="connsiteX227" fmla="*/ 1797050 w 3749292"/>
                <a:gd name="connsiteY227" fmla="*/ 3981981 h 4006197"/>
                <a:gd name="connsiteX228" fmla="*/ 1771650 w 3749292"/>
                <a:gd name="connsiteY228" fmla="*/ 3937531 h 4006197"/>
                <a:gd name="connsiteX229" fmla="*/ 1739900 w 3749292"/>
                <a:gd name="connsiteY229" fmla="*/ 3880381 h 4006197"/>
                <a:gd name="connsiteX230" fmla="*/ 1701800 w 3749292"/>
                <a:gd name="connsiteY230" fmla="*/ 3848631 h 4006197"/>
                <a:gd name="connsiteX231" fmla="*/ 1663700 w 3749292"/>
                <a:gd name="connsiteY231" fmla="*/ 3848631 h 4006197"/>
                <a:gd name="connsiteX232" fmla="*/ 1682750 w 3749292"/>
                <a:gd name="connsiteY232" fmla="*/ 3893081 h 4006197"/>
                <a:gd name="connsiteX233" fmla="*/ 1695450 w 3749292"/>
                <a:gd name="connsiteY233" fmla="*/ 3918481 h 4006197"/>
                <a:gd name="connsiteX234" fmla="*/ 1695450 w 3749292"/>
                <a:gd name="connsiteY234" fmla="*/ 3962931 h 4006197"/>
                <a:gd name="connsiteX235" fmla="*/ 1682750 w 3749292"/>
                <a:gd name="connsiteY235" fmla="*/ 4001031 h 4006197"/>
                <a:gd name="connsiteX236" fmla="*/ 1644650 w 3749292"/>
                <a:gd name="connsiteY236" fmla="*/ 4001031 h 4006197"/>
                <a:gd name="connsiteX237" fmla="*/ 1593850 w 3749292"/>
                <a:gd name="connsiteY237" fmla="*/ 3956581 h 4006197"/>
                <a:gd name="connsiteX238" fmla="*/ 1562100 w 3749292"/>
                <a:gd name="connsiteY238" fmla="*/ 3905781 h 4006197"/>
                <a:gd name="connsiteX239" fmla="*/ 1524000 w 3749292"/>
                <a:gd name="connsiteY239" fmla="*/ 3874031 h 4006197"/>
                <a:gd name="connsiteX240" fmla="*/ 1511300 w 3749292"/>
                <a:gd name="connsiteY240" fmla="*/ 3848631 h 4006197"/>
                <a:gd name="connsiteX241" fmla="*/ 1479550 w 3749292"/>
                <a:gd name="connsiteY241" fmla="*/ 3848631 h 4006197"/>
                <a:gd name="connsiteX242" fmla="*/ 1454150 w 3749292"/>
                <a:gd name="connsiteY242" fmla="*/ 3912131 h 4006197"/>
                <a:gd name="connsiteX243" fmla="*/ 1422400 w 3749292"/>
                <a:gd name="connsiteY243" fmla="*/ 3931181 h 4006197"/>
                <a:gd name="connsiteX244" fmla="*/ 1358900 w 3749292"/>
                <a:gd name="connsiteY244" fmla="*/ 3937531 h 4006197"/>
                <a:gd name="connsiteX245" fmla="*/ 1314450 w 3749292"/>
                <a:gd name="connsiteY245" fmla="*/ 3950231 h 4006197"/>
                <a:gd name="connsiteX246" fmla="*/ 1250950 w 3749292"/>
                <a:gd name="connsiteY246" fmla="*/ 3918481 h 4006197"/>
                <a:gd name="connsiteX247" fmla="*/ 1206500 w 3749292"/>
                <a:gd name="connsiteY247" fmla="*/ 3912131 h 4006197"/>
                <a:gd name="connsiteX248" fmla="*/ 1168400 w 3749292"/>
                <a:gd name="connsiteY248" fmla="*/ 3874031 h 4006197"/>
                <a:gd name="connsiteX249" fmla="*/ 1149350 w 3749292"/>
                <a:gd name="connsiteY249" fmla="*/ 3867681 h 4006197"/>
                <a:gd name="connsiteX250" fmla="*/ 1136650 w 3749292"/>
                <a:gd name="connsiteY250" fmla="*/ 3912131 h 4006197"/>
                <a:gd name="connsiteX251" fmla="*/ 1130300 w 3749292"/>
                <a:gd name="connsiteY251" fmla="*/ 3962931 h 4006197"/>
                <a:gd name="connsiteX252" fmla="*/ 1117600 w 3749292"/>
                <a:gd name="connsiteY252" fmla="*/ 3994681 h 4006197"/>
                <a:gd name="connsiteX253" fmla="*/ 1047750 w 3749292"/>
                <a:gd name="connsiteY253" fmla="*/ 4001031 h 4006197"/>
                <a:gd name="connsiteX254" fmla="*/ 1022350 w 3749292"/>
                <a:gd name="connsiteY254" fmla="*/ 3937531 h 4006197"/>
                <a:gd name="connsiteX255" fmla="*/ 1041400 w 3749292"/>
                <a:gd name="connsiteY255" fmla="*/ 3874031 h 4006197"/>
                <a:gd name="connsiteX256" fmla="*/ 1060450 w 3749292"/>
                <a:gd name="connsiteY256" fmla="*/ 3829581 h 4006197"/>
                <a:gd name="connsiteX257" fmla="*/ 1047750 w 3749292"/>
                <a:gd name="connsiteY257" fmla="*/ 3785131 h 4006197"/>
                <a:gd name="connsiteX258" fmla="*/ 996950 w 3749292"/>
                <a:gd name="connsiteY258" fmla="*/ 3759731 h 4006197"/>
                <a:gd name="connsiteX259" fmla="*/ 933450 w 3749292"/>
                <a:gd name="connsiteY259" fmla="*/ 3740681 h 4006197"/>
                <a:gd name="connsiteX260" fmla="*/ 901700 w 3749292"/>
                <a:gd name="connsiteY260" fmla="*/ 3670831 h 4006197"/>
                <a:gd name="connsiteX261" fmla="*/ 908050 w 3749292"/>
                <a:gd name="connsiteY261" fmla="*/ 3594631 h 4006197"/>
                <a:gd name="connsiteX262" fmla="*/ 952500 w 3749292"/>
                <a:gd name="connsiteY262" fmla="*/ 3588281 h 4006197"/>
                <a:gd name="connsiteX263" fmla="*/ 1009650 w 3749292"/>
                <a:gd name="connsiteY263" fmla="*/ 3588281 h 4006197"/>
                <a:gd name="connsiteX264" fmla="*/ 1035050 w 3749292"/>
                <a:gd name="connsiteY264" fmla="*/ 3562881 h 4006197"/>
                <a:gd name="connsiteX265" fmla="*/ 1022350 w 3749292"/>
                <a:gd name="connsiteY265" fmla="*/ 3518431 h 4006197"/>
                <a:gd name="connsiteX266" fmla="*/ 952500 w 3749292"/>
                <a:gd name="connsiteY266" fmla="*/ 3454931 h 4006197"/>
                <a:gd name="connsiteX267" fmla="*/ 895350 w 3749292"/>
                <a:gd name="connsiteY267" fmla="*/ 3366031 h 4006197"/>
                <a:gd name="connsiteX268" fmla="*/ 831850 w 3749292"/>
                <a:gd name="connsiteY268" fmla="*/ 3277131 h 4006197"/>
                <a:gd name="connsiteX269" fmla="*/ 825500 w 3749292"/>
                <a:gd name="connsiteY269" fmla="*/ 3194581 h 4006197"/>
                <a:gd name="connsiteX270" fmla="*/ 787400 w 3749292"/>
                <a:gd name="connsiteY270" fmla="*/ 3137431 h 4006197"/>
                <a:gd name="connsiteX271" fmla="*/ 736600 w 3749292"/>
                <a:gd name="connsiteY271" fmla="*/ 3099331 h 4006197"/>
                <a:gd name="connsiteX272" fmla="*/ 679450 w 3749292"/>
                <a:gd name="connsiteY272" fmla="*/ 3073931 h 4006197"/>
                <a:gd name="connsiteX273" fmla="*/ 666750 w 3749292"/>
                <a:gd name="connsiteY273" fmla="*/ 3004081 h 4006197"/>
                <a:gd name="connsiteX274" fmla="*/ 673100 w 3749292"/>
                <a:gd name="connsiteY274" fmla="*/ 2959631 h 4006197"/>
                <a:gd name="connsiteX275" fmla="*/ 654050 w 3749292"/>
                <a:gd name="connsiteY275" fmla="*/ 2908831 h 4006197"/>
                <a:gd name="connsiteX276" fmla="*/ 673100 w 3749292"/>
                <a:gd name="connsiteY276" fmla="*/ 2883431 h 4006197"/>
                <a:gd name="connsiteX277" fmla="*/ 660400 w 3749292"/>
                <a:gd name="connsiteY277" fmla="*/ 2826281 h 4006197"/>
                <a:gd name="connsiteX278" fmla="*/ 603250 w 3749292"/>
                <a:gd name="connsiteY278" fmla="*/ 2807231 h 4006197"/>
                <a:gd name="connsiteX279" fmla="*/ 635000 w 3749292"/>
                <a:gd name="connsiteY279" fmla="*/ 2750081 h 4006197"/>
                <a:gd name="connsiteX280" fmla="*/ 698500 w 3749292"/>
                <a:gd name="connsiteY280" fmla="*/ 2705631 h 4006197"/>
                <a:gd name="connsiteX281" fmla="*/ 768350 w 3749292"/>
                <a:gd name="connsiteY281" fmla="*/ 2648481 h 4006197"/>
                <a:gd name="connsiteX282" fmla="*/ 774700 w 3749292"/>
                <a:gd name="connsiteY282" fmla="*/ 2572281 h 4006197"/>
                <a:gd name="connsiteX283" fmla="*/ 774700 w 3749292"/>
                <a:gd name="connsiteY283" fmla="*/ 2515131 h 4006197"/>
                <a:gd name="connsiteX284" fmla="*/ 755650 w 3749292"/>
                <a:gd name="connsiteY284" fmla="*/ 2426231 h 4006197"/>
                <a:gd name="connsiteX285" fmla="*/ 755650 w 3749292"/>
                <a:gd name="connsiteY285" fmla="*/ 2343681 h 4006197"/>
                <a:gd name="connsiteX286" fmla="*/ 742950 w 3749292"/>
                <a:gd name="connsiteY286" fmla="*/ 2273831 h 4006197"/>
                <a:gd name="connsiteX287" fmla="*/ 692150 w 3749292"/>
                <a:gd name="connsiteY287" fmla="*/ 2216681 h 4006197"/>
                <a:gd name="connsiteX288" fmla="*/ 666750 w 3749292"/>
                <a:gd name="connsiteY288" fmla="*/ 2191281 h 4006197"/>
                <a:gd name="connsiteX289" fmla="*/ 628650 w 3749292"/>
                <a:gd name="connsiteY289" fmla="*/ 2184931 h 4006197"/>
                <a:gd name="connsiteX290" fmla="*/ 558800 w 3749292"/>
                <a:gd name="connsiteY290" fmla="*/ 2223031 h 4006197"/>
                <a:gd name="connsiteX291" fmla="*/ 590550 w 3749292"/>
                <a:gd name="connsiteY291" fmla="*/ 2273831 h 4006197"/>
                <a:gd name="connsiteX292" fmla="*/ 622300 w 3749292"/>
                <a:gd name="connsiteY292" fmla="*/ 2286531 h 4006197"/>
                <a:gd name="connsiteX293" fmla="*/ 647700 w 3749292"/>
                <a:gd name="connsiteY293" fmla="*/ 2324631 h 4006197"/>
                <a:gd name="connsiteX294" fmla="*/ 666750 w 3749292"/>
                <a:gd name="connsiteY294" fmla="*/ 2356381 h 4006197"/>
                <a:gd name="connsiteX295" fmla="*/ 622300 w 3749292"/>
                <a:gd name="connsiteY295" fmla="*/ 2388131 h 4006197"/>
                <a:gd name="connsiteX296" fmla="*/ 546100 w 3749292"/>
                <a:gd name="connsiteY296" fmla="*/ 2388131 h 4006197"/>
                <a:gd name="connsiteX297" fmla="*/ 501650 w 3749292"/>
                <a:gd name="connsiteY297" fmla="*/ 2343681 h 4006197"/>
                <a:gd name="connsiteX298" fmla="*/ 438150 w 3749292"/>
                <a:gd name="connsiteY298" fmla="*/ 2280181 h 4006197"/>
                <a:gd name="connsiteX299" fmla="*/ 431800 w 3749292"/>
                <a:gd name="connsiteY299" fmla="*/ 2229381 h 4006197"/>
                <a:gd name="connsiteX300" fmla="*/ 438150 w 3749292"/>
                <a:gd name="connsiteY300" fmla="*/ 2159531 h 4006197"/>
                <a:gd name="connsiteX301" fmla="*/ 412750 w 3749292"/>
                <a:gd name="connsiteY301" fmla="*/ 2121431 h 4006197"/>
                <a:gd name="connsiteX302" fmla="*/ 342900 w 3749292"/>
                <a:gd name="connsiteY302" fmla="*/ 2089681 h 4006197"/>
                <a:gd name="connsiteX303" fmla="*/ 317500 w 3749292"/>
                <a:gd name="connsiteY303" fmla="*/ 2019831 h 4006197"/>
                <a:gd name="connsiteX304" fmla="*/ 311150 w 3749292"/>
                <a:gd name="connsiteY304" fmla="*/ 1930931 h 4006197"/>
                <a:gd name="connsiteX305" fmla="*/ 311150 w 3749292"/>
                <a:gd name="connsiteY305" fmla="*/ 1861081 h 4006197"/>
                <a:gd name="connsiteX306" fmla="*/ 292100 w 3749292"/>
                <a:gd name="connsiteY306" fmla="*/ 1791231 h 4006197"/>
                <a:gd name="connsiteX307" fmla="*/ 266700 w 3749292"/>
                <a:gd name="connsiteY307" fmla="*/ 1759481 h 4006197"/>
                <a:gd name="connsiteX308" fmla="*/ 209550 w 3749292"/>
                <a:gd name="connsiteY308" fmla="*/ 1734081 h 4006197"/>
                <a:gd name="connsiteX309" fmla="*/ 171450 w 3749292"/>
                <a:gd name="connsiteY309" fmla="*/ 1746781 h 4006197"/>
                <a:gd name="connsiteX310" fmla="*/ 133350 w 3749292"/>
                <a:gd name="connsiteY310" fmla="*/ 1778531 h 4006197"/>
                <a:gd name="connsiteX311" fmla="*/ 139700 w 3749292"/>
                <a:gd name="connsiteY311" fmla="*/ 1835681 h 4006197"/>
                <a:gd name="connsiteX312" fmla="*/ 146050 w 3749292"/>
                <a:gd name="connsiteY312" fmla="*/ 1861081 h 4006197"/>
                <a:gd name="connsiteX313" fmla="*/ 120650 w 3749292"/>
                <a:gd name="connsiteY313" fmla="*/ 1880131 h 4006197"/>
                <a:gd name="connsiteX314" fmla="*/ 82550 w 3749292"/>
                <a:gd name="connsiteY314" fmla="*/ 1848381 h 4006197"/>
                <a:gd name="connsiteX315" fmla="*/ 50800 w 3749292"/>
                <a:gd name="connsiteY315" fmla="*/ 1765831 h 4006197"/>
                <a:gd name="connsiteX316" fmla="*/ 38100 w 3749292"/>
                <a:gd name="connsiteY316" fmla="*/ 1708681 h 4006197"/>
                <a:gd name="connsiteX317" fmla="*/ 50800 w 3749292"/>
                <a:gd name="connsiteY317" fmla="*/ 1638831 h 4006197"/>
                <a:gd name="connsiteX318" fmla="*/ 101600 w 3749292"/>
                <a:gd name="connsiteY318" fmla="*/ 1575331 h 4006197"/>
                <a:gd name="connsiteX319" fmla="*/ 139700 w 3749292"/>
                <a:gd name="connsiteY319" fmla="*/ 1549931 h 4006197"/>
                <a:gd name="connsiteX320" fmla="*/ 165100 w 3749292"/>
                <a:gd name="connsiteY320" fmla="*/ 1543581 h 4006197"/>
                <a:gd name="connsiteX321" fmla="*/ 222250 w 3749292"/>
                <a:gd name="connsiteY321" fmla="*/ 1543581 h 4006197"/>
                <a:gd name="connsiteX322" fmla="*/ 273050 w 3749292"/>
                <a:gd name="connsiteY322" fmla="*/ 1549931 h 4006197"/>
                <a:gd name="connsiteX323" fmla="*/ 285750 w 3749292"/>
                <a:gd name="connsiteY323" fmla="*/ 1480081 h 4006197"/>
                <a:gd name="connsiteX324" fmla="*/ 266700 w 3749292"/>
                <a:gd name="connsiteY324" fmla="*/ 1410231 h 4006197"/>
                <a:gd name="connsiteX325" fmla="*/ 254000 w 3749292"/>
                <a:gd name="connsiteY325" fmla="*/ 1365781 h 4006197"/>
                <a:gd name="connsiteX326" fmla="*/ 228600 w 3749292"/>
                <a:gd name="connsiteY326" fmla="*/ 1308631 h 4006197"/>
                <a:gd name="connsiteX327" fmla="*/ 190500 w 3749292"/>
                <a:gd name="connsiteY327" fmla="*/ 1270531 h 4006197"/>
                <a:gd name="connsiteX328" fmla="*/ 146050 w 3749292"/>
                <a:gd name="connsiteY328" fmla="*/ 1270531 h 4006197"/>
                <a:gd name="connsiteX329" fmla="*/ 114300 w 3749292"/>
                <a:gd name="connsiteY329" fmla="*/ 1321331 h 4006197"/>
                <a:gd name="connsiteX330" fmla="*/ 107950 w 3749292"/>
                <a:gd name="connsiteY330" fmla="*/ 1391181 h 4006197"/>
                <a:gd name="connsiteX331" fmla="*/ 120650 w 3749292"/>
                <a:gd name="connsiteY331" fmla="*/ 1429281 h 4006197"/>
                <a:gd name="connsiteX332" fmla="*/ 76200 w 3749292"/>
                <a:gd name="connsiteY332" fmla="*/ 1397531 h 4006197"/>
                <a:gd name="connsiteX333" fmla="*/ 44450 w 3749292"/>
                <a:gd name="connsiteY333" fmla="*/ 1321331 h 4006197"/>
                <a:gd name="connsiteX334" fmla="*/ 44450 w 3749292"/>
                <a:gd name="connsiteY334" fmla="*/ 1245131 h 4006197"/>
                <a:gd name="connsiteX335" fmla="*/ 76200 w 3749292"/>
                <a:gd name="connsiteY335" fmla="*/ 1194331 h 4006197"/>
                <a:gd name="connsiteX336" fmla="*/ 127000 w 3749292"/>
                <a:gd name="connsiteY336" fmla="*/ 1149881 h 4006197"/>
                <a:gd name="connsiteX337" fmla="*/ 215900 w 3749292"/>
                <a:gd name="connsiteY337" fmla="*/ 1143531 h 4006197"/>
                <a:gd name="connsiteX338" fmla="*/ 254000 w 3749292"/>
                <a:gd name="connsiteY338" fmla="*/ 1168931 h 4006197"/>
                <a:gd name="connsiteX339" fmla="*/ 298450 w 3749292"/>
                <a:gd name="connsiteY339" fmla="*/ 1200681 h 4006197"/>
                <a:gd name="connsiteX340" fmla="*/ 342900 w 3749292"/>
                <a:gd name="connsiteY340" fmla="*/ 1226081 h 4006197"/>
                <a:gd name="connsiteX341" fmla="*/ 368300 w 3749292"/>
                <a:gd name="connsiteY341" fmla="*/ 1181631 h 4006197"/>
                <a:gd name="connsiteX342" fmla="*/ 381000 w 3749292"/>
                <a:gd name="connsiteY342" fmla="*/ 1162581 h 4006197"/>
                <a:gd name="connsiteX343" fmla="*/ 387350 w 3749292"/>
                <a:gd name="connsiteY343" fmla="*/ 1118131 h 4006197"/>
                <a:gd name="connsiteX344" fmla="*/ 349250 w 3749292"/>
                <a:gd name="connsiteY344" fmla="*/ 1080031 h 4006197"/>
                <a:gd name="connsiteX345" fmla="*/ 317500 w 3749292"/>
                <a:gd name="connsiteY345" fmla="*/ 1022881 h 4006197"/>
                <a:gd name="connsiteX346" fmla="*/ 222250 w 3749292"/>
                <a:gd name="connsiteY346" fmla="*/ 927631 h 4006197"/>
                <a:gd name="connsiteX347" fmla="*/ 171450 w 3749292"/>
                <a:gd name="connsiteY347" fmla="*/ 857781 h 4006197"/>
                <a:gd name="connsiteX348" fmla="*/ 88900 w 3749292"/>
                <a:gd name="connsiteY348" fmla="*/ 768881 h 4006197"/>
                <a:gd name="connsiteX349" fmla="*/ 44450 w 3749292"/>
                <a:gd name="connsiteY349" fmla="*/ 705381 h 4006197"/>
                <a:gd name="connsiteX350" fmla="*/ 38100 w 3749292"/>
                <a:gd name="connsiteY350" fmla="*/ 603781 h 4006197"/>
                <a:gd name="connsiteX351" fmla="*/ 50800 w 3749292"/>
                <a:gd name="connsiteY351" fmla="*/ 521231 h 4006197"/>
                <a:gd name="connsiteX352" fmla="*/ 82550 w 3749292"/>
                <a:gd name="connsiteY352" fmla="*/ 489481 h 4006197"/>
                <a:gd name="connsiteX353" fmla="*/ 101600 w 3749292"/>
                <a:gd name="connsiteY353" fmla="*/ 495831 h 4006197"/>
                <a:gd name="connsiteX354" fmla="*/ 107950 w 3749292"/>
                <a:gd name="connsiteY354" fmla="*/ 546631 h 4006197"/>
                <a:gd name="connsiteX355" fmla="*/ 88900 w 3749292"/>
                <a:gd name="connsiteY355" fmla="*/ 603781 h 4006197"/>
                <a:gd name="connsiteX356" fmla="*/ 127000 w 3749292"/>
                <a:gd name="connsiteY356" fmla="*/ 679981 h 4006197"/>
                <a:gd name="connsiteX357" fmla="*/ 222250 w 3749292"/>
                <a:gd name="connsiteY357" fmla="*/ 756181 h 4006197"/>
                <a:gd name="connsiteX358" fmla="*/ 266700 w 3749292"/>
                <a:gd name="connsiteY358" fmla="*/ 806981 h 4006197"/>
                <a:gd name="connsiteX359" fmla="*/ 342900 w 3749292"/>
                <a:gd name="connsiteY359" fmla="*/ 845081 h 4006197"/>
                <a:gd name="connsiteX360" fmla="*/ 400050 w 3749292"/>
                <a:gd name="connsiteY360" fmla="*/ 876831 h 4006197"/>
                <a:gd name="connsiteX361" fmla="*/ 406400 w 3749292"/>
                <a:gd name="connsiteY361" fmla="*/ 864131 h 4006197"/>
                <a:gd name="connsiteX362" fmla="*/ 412750 w 3749292"/>
                <a:gd name="connsiteY362" fmla="*/ 826031 h 4006197"/>
                <a:gd name="connsiteX363" fmla="*/ 317500 w 3749292"/>
                <a:gd name="connsiteY363" fmla="*/ 737131 h 4006197"/>
                <a:gd name="connsiteX364" fmla="*/ 266700 w 3749292"/>
                <a:gd name="connsiteY364" fmla="*/ 711731 h 4006197"/>
                <a:gd name="connsiteX365" fmla="*/ 190500 w 3749292"/>
                <a:gd name="connsiteY365" fmla="*/ 629181 h 4006197"/>
                <a:gd name="connsiteX366" fmla="*/ 120650 w 3749292"/>
                <a:gd name="connsiteY366" fmla="*/ 559331 h 4006197"/>
                <a:gd name="connsiteX367" fmla="*/ 82550 w 3749292"/>
                <a:gd name="connsiteY367" fmla="*/ 489481 h 4006197"/>
                <a:gd name="connsiteX368" fmla="*/ 38100 w 3749292"/>
                <a:gd name="connsiteY368" fmla="*/ 400581 h 4006197"/>
                <a:gd name="connsiteX369" fmla="*/ 19050 w 3749292"/>
                <a:gd name="connsiteY369" fmla="*/ 318031 h 4006197"/>
                <a:gd name="connsiteX370" fmla="*/ 0 w 3749292"/>
                <a:gd name="connsiteY370" fmla="*/ 216431 h 4006197"/>
                <a:gd name="connsiteX371" fmla="*/ 19050 w 3749292"/>
                <a:gd name="connsiteY371" fmla="*/ 127531 h 4006197"/>
                <a:gd name="connsiteX372" fmla="*/ 50800 w 3749292"/>
                <a:gd name="connsiteY372" fmla="*/ 64031 h 4006197"/>
                <a:gd name="connsiteX373" fmla="*/ 95250 w 3749292"/>
                <a:gd name="connsiteY373" fmla="*/ 64031 h 4006197"/>
                <a:gd name="connsiteX374" fmla="*/ 95250 w 3749292"/>
                <a:gd name="connsiteY374" fmla="*/ 76731 h 4006197"/>
                <a:gd name="connsiteX375" fmla="*/ 88900 w 3749292"/>
                <a:gd name="connsiteY375" fmla="*/ 133881 h 4006197"/>
                <a:gd name="connsiteX376" fmla="*/ 82550 w 3749292"/>
                <a:gd name="connsiteY376" fmla="*/ 203731 h 4006197"/>
                <a:gd name="connsiteX377" fmla="*/ 114300 w 3749292"/>
                <a:gd name="connsiteY377" fmla="*/ 286281 h 4006197"/>
                <a:gd name="connsiteX378" fmla="*/ 177800 w 3749292"/>
                <a:gd name="connsiteY378" fmla="*/ 387881 h 4006197"/>
                <a:gd name="connsiteX379" fmla="*/ 222250 w 3749292"/>
                <a:gd name="connsiteY379" fmla="*/ 445031 h 4006197"/>
                <a:gd name="connsiteX380" fmla="*/ 266700 w 3749292"/>
                <a:gd name="connsiteY380" fmla="*/ 508531 h 4006197"/>
                <a:gd name="connsiteX381" fmla="*/ 336550 w 3749292"/>
                <a:gd name="connsiteY381" fmla="*/ 565681 h 4006197"/>
                <a:gd name="connsiteX382" fmla="*/ 381000 w 3749292"/>
                <a:gd name="connsiteY382" fmla="*/ 578381 h 4006197"/>
                <a:gd name="connsiteX383" fmla="*/ 419100 w 3749292"/>
                <a:gd name="connsiteY383" fmla="*/ 591081 h 4006197"/>
                <a:gd name="connsiteX384" fmla="*/ 393700 w 3749292"/>
                <a:gd name="connsiteY384" fmla="*/ 508531 h 4006197"/>
                <a:gd name="connsiteX385" fmla="*/ 298450 w 3749292"/>
                <a:gd name="connsiteY385" fmla="*/ 432331 h 4006197"/>
                <a:gd name="connsiteX386" fmla="*/ 215900 w 3749292"/>
                <a:gd name="connsiteY386" fmla="*/ 368831 h 4006197"/>
                <a:gd name="connsiteX387" fmla="*/ 152400 w 3749292"/>
                <a:gd name="connsiteY387" fmla="*/ 229131 h 4006197"/>
                <a:gd name="connsiteX388" fmla="*/ 171450 w 3749292"/>
                <a:gd name="connsiteY388" fmla="*/ 108481 h 4006197"/>
                <a:gd name="connsiteX389" fmla="*/ 222250 w 3749292"/>
                <a:gd name="connsiteY389" fmla="*/ 38631 h 4006197"/>
                <a:gd name="connsiteX390" fmla="*/ 317500 w 3749292"/>
                <a:gd name="connsiteY390" fmla="*/ 531 h 4006197"/>
                <a:gd name="connsiteX391" fmla="*/ 412750 w 3749292"/>
                <a:gd name="connsiteY391" fmla="*/ 19581 h 4006197"/>
                <a:gd name="connsiteX392" fmla="*/ 520700 w 3749292"/>
                <a:gd name="connsiteY392" fmla="*/ 64031 h 4006197"/>
                <a:gd name="connsiteX393" fmla="*/ 609600 w 3749292"/>
                <a:gd name="connsiteY393" fmla="*/ 146581 h 4006197"/>
                <a:gd name="connsiteX394" fmla="*/ 609600 w 3749292"/>
                <a:gd name="connsiteY394" fmla="*/ 203731 h 4006197"/>
                <a:gd name="connsiteX395" fmla="*/ 628650 w 3749292"/>
                <a:gd name="connsiteY395" fmla="*/ 267231 h 4006197"/>
                <a:gd name="connsiteX396" fmla="*/ 609600 w 3749292"/>
                <a:gd name="connsiteY396" fmla="*/ 330731 h 4006197"/>
                <a:gd name="connsiteX397" fmla="*/ 571500 w 3749292"/>
                <a:gd name="connsiteY397" fmla="*/ 387881 h 4006197"/>
                <a:gd name="connsiteX398" fmla="*/ 539750 w 3749292"/>
                <a:gd name="connsiteY398" fmla="*/ 400581 h 4006197"/>
                <a:gd name="connsiteX399" fmla="*/ 520700 w 3749292"/>
                <a:gd name="connsiteY399" fmla="*/ 349781 h 4006197"/>
                <a:gd name="connsiteX400" fmla="*/ 546100 w 3749292"/>
                <a:gd name="connsiteY400" fmla="*/ 254531 h 4006197"/>
                <a:gd name="connsiteX401" fmla="*/ 495300 w 3749292"/>
                <a:gd name="connsiteY401" fmla="*/ 191031 h 4006197"/>
                <a:gd name="connsiteX402" fmla="*/ 457200 w 3749292"/>
                <a:gd name="connsiteY402" fmla="*/ 127531 h 4006197"/>
                <a:gd name="connsiteX403" fmla="*/ 393700 w 3749292"/>
                <a:gd name="connsiteY403" fmla="*/ 114831 h 4006197"/>
                <a:gd name="connsiteX404" fmla="*/ 342900 w 3749292"/>
                <a:gd name="connsiteY404" fmla="*/ 121181 h 4006197"/>
                <a:gd name="connsiteX405" fmla="*/ 323850 w 3749292"/>
                <a:gd name="connsiteY405" fmla="*/ 197381 h 4006197"/>
                <a:gd name="connsiteX406" fmla="*/ 374650 w 3749292"/>
                <a:gd name="connsiteY406" fmla="*/ 298981 h 4006197"/>
                <a:gd name="connsiteX407" fmla="*/ 406400 w 3749292"/>
                <a:gd name="connsiteY407" fmla="*/ 343431 h 4006197"/>
                <a:gd name="connsiteX408" fmla="*/ 457200 w 3749292"/>
                <a:gd name="connsiteY408" fmla="*/ 394231 h 4006197"/>
                <a:gd name="connsiteX409" fmla="*/ 514350 w 3749292"/>
                <a:gd name="connsiteY409" fmla="*/ 445031 h 4006197"/>
                <a:gd name="connsiteX410" fmla="*/ 577850 w 3749292"/>
                <a:gd name="connsiteY410" fmla="*/ 483131 h 4006197"/>
                <a:gd name="connsiteX411" fmla="*/ 641350 w 3749292"/>
                <a:gd name="connsiteY411" fmla="*/ 552981 h 4006197"/>
                <a:gd name="connsiteX412" fmla="*/ 698500 w 3749292"/>
                <a:gd name="connsiteY412" fmla="*/ 622831 h 4006197"/>
                <a:gd name="connsiteX413" fmla="*/ 730250 w 3749292"/>
                <a:gd name="connsiteY413" fmla="*/ 673631 h 4006197"/>
                <a:gd name="connsiteX414" fmla="*/ 781050 w 3749292"/>
                <a:gd name="connsiteY414" fmla="*/ 775231 h 4006197"/>
                <a:gd name="connsiteX415" fmla="*/ 793750 w 3749292"/>
                <a:gd name="connsiteY415" fmla="*/ 857781 h 4006197"/>
                <a:gd name="connsiteX416" fmla="*/ 774700 w 3749292"/>
                <a:gd name="connsiteY416" fmla="*/ 940331 h 4006197"/>
                <a:gd name="connsiteX417" fmla="*/ 768350 w 3749292"/>
                <a:gd name="connsiteY417" fmla="*/ 1041931 h 4006197"/>
                <a:gd name="connsiteX418" fmla="*/ 730250 w 3749292"/>
                <a:gd name="connsiteY418" fmla="*/ 1181631 h 4006197"/>
                <a:gd name="connsiteX419" fmla="*/ 698500 w 3749292"/>
                <a:gd name="connsiteY419" fmla="*/ 1283231 h 4006197"/>
                <a:gd name="connsiteX420" fmla="*/ 679450 w 3749292"/>
                <a:gd name="connsiteY420" fmla="*/ 1372131 h 4006197"/>
                <a:gd name="connsiteX421" fmla="*/ 641350 w 3749292"/>
                <a:gd name="connsiteY421" fmla="*/ 1461031 h 4006197"/>
                <a:gd name="connsiteX422" fmla="*/ 609600 w 3749292"/>
                <a:gd name="connsiteY422" fmla="*/ 1568981 h 4006197"/>
                <a:gd name="connsiteX423" fmla="*/ 596900 w 3749292"/>
                <a:gd name="connsiteY423" fmla="*/ 1657881 h 4006197"/>
                <a:gd name="connsiteX424" fmla="*/ 577850 w 3749292"/>
                <a:gd name="connsiteY424" fmla="*/ 1784881 h 4006197"/>
                <a:gd name="connsiteX425" fmla="*/ 590550 w 3749292"/>
                <a:gd name="connsiteY425" fmla="*/ 1880131 h 4006197"/>
                <a:gd name="connsiteX426" fmla="*/ 622300 w 3749292"/>
                <a:gd name="connsiteY426" fmla="*/ 1930931 h 4006197"/>
                <a:gd name="connsiteX427" fmla="*/ 692150 w 3749292"/>
                <a:gd name="connsiteY427" fmla="*/ 1943631 h 4006197"/>
                <a:gd name="connsiteX428" fmla="*/ 742950 w 3749292"/>
                <a:gd name="connsiteY428" fmla="*/ 1861081 h 4006197"/>
                <a:gd name="connsiteX429" fmla="*/ 768350 w 3749292"/>
                <a:gd name="connsiteY429" fmla="*/ 1753131 h 4006197"/>
                <a:gd name="connsiteX430" fmla="*/ 781050 w 3749292"/>
                <a:gd name="connsiteY430" fmla="*/ 1594381 h 4006197"/>
                <a:gd name="connsiteX431" fmla="*/ 787400 w 3749292"/>
                <a:gd name="connsiteY431" fmla="*/ 1422931 h 4006197"/>
                <a:gd name="connsiteX432" fmla="*/ 787400 w 3749292"/>
                <a:gd name="connsiteY432" fmla="*/ 1283231 h 4006197"/>
                <a:gd name="connsiteX433" fmla="*/ 812800 w 3749292"/>
                <a:gd name="connsiteY433" fmla="*/ 1137181 h 4006197"/>
                <a:gd name="connsiteX434" fmla="*/ 869950 w 3749292"/>
                <a:gd name="connsiteY434" fmla="*/ 965731 h 4006197"/>
                <a:gd name="connsiteX435" fmla="*/ 908050 w 3749292"/>
                <a:gd name="connsiteY435" fmla="*/ 832381 h 4006197"/>
                <a:gd name="connsiteX436" fmla="*/ 946150 w 3749292"/>
                <a:gd name="connsiteY436" fmla="*/ 737131 h 4006197"/>
                <a:gd name="connsiteX437" fmla="*/ 990600 w 3749292"/>
                <a:gd name="connsiteY437" fmla="*/ 673631 h 4006197"/>
                <a:gd name="connsiteX438" fmla="*/ 1047750 w 3749292"/>
                <a:gd name="connsiteY438" fmla="*/ 660931 h 4006197"/>
                <a:gd name="connsiteX439" fmla="*/ 1117600 w 3749292"/>
                <a:gd name="connsiteY439" fmla="*/ 660931 h 4006197"/>
                <a:gd name="connsiteX440" fmla="*/ 1206500 w 3749292"/>
                <a:gd name="connsiteY440" fmla="*/ 699031 h 4006197"/>
                <a:gd name="connsiteX441" fmla="*/ 1250950 w 3749292"/>
                <a:gd name="connsiteY441" fmla="*/ 743481 h 4006197"/>
                <a:gd name="connsiteX442" fmla="*/ 1244600 w 3749292"/>
                <a:gd name="connsiteY442" fmla="*/ 800631 h 4006197"/>
                <a:gd name="connsiteX443" fmla="*/ 1263650 w 3749292"/>
                <a:gd name="connsiteY443" fmla="*/ 870481 h 4006197"/>
                <a:gd name="connsiteX444" fmla="*/ 1276350 w 3749292"/>
                <a:gd name="connsiteY444" fmla="*/ 965731 h 4006197"/>
                <a:gd name="connsiteX445" fmla="*/ 1295400 w 3749292"/>
                <a:gd name="connsiteY445" fmla="*/ 1016531 h 4006197"/>
                <a:gd name="connsiteX446" fmla="*/ 1384300 w 3749292"/>
                <a:gd name="connsiteY446" fmla="*/ 1054631 h 400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</a:cxnLst>
              <a:rect l="l" t="t" r="r" b="b"/>
              <a:pathLst>
                <a:path w="3749292" h="4006197">
                  <a:moveTo>
                    <a:pt x="1384300" y="1054631"/>
                  </a:moveTo>
                  <a:cubicBezTo>
                    <a:pt x="1424517" y="1035581"/>
                    <a:pt x="1536700" y="902231"/>
                    <a:pt x="1536700" y="902231"/>
                  </a:cubicBezTo>
                  <a:cubicBezTo>
                    <a:pt x="1572683" y="866248"/>
                    <a:pt x="1582208" y="854606"/>
                    <a:pt x="1600200" y="838731"/>
                  </a:cubicBezTo>
                  <a:cubicBezTo>
                    <a:pt x="1618192" y="822856"/>
                    <a:pt x="1615017" y="809098"/>
                    <a:pt x="1644650" y="806981"/>
                  </a:cubicBezTo>
                  <a:cubicBezTo>
                    <a:pt x="1674283" y="804864"/>
                    <a:pt x="1733550" y="815448"/>
                    <a:pt x="1778000" y="826031"/>
                  </a:cubicBezTo>
                  <a:cubicBezTo>
                    <a:pt x="1822450" y="836614"/>
                    <a:pt x="1878542" y="863073"/>
                    <a:pt x="1911350" y="870481"/>
                  </a:cubicBezTo>
                  <a:cubicBezTo>
                    <a:pt x="1944158" y="877889"/>
                    <a:pt x="1965325" y="863073"/>
                    <a:pt x="1974850" y="870481"/>
                  </a:cubicBezTo>
                  <a:cubicBezTo>
                    <a:pt x="1984375" y="877889"/>
                    <a:pt x="1973792" y="895881"/>
                    <a:pt x="1968500" y="914931"/>
                  </a:cubicBezTo>
                  <a:cubicBezTo>
                    <a:pt x="1963208" y="933981"/>
                    <a:pt x="1953683" y="958323"/>
                    <a:pt x="1943100" y="984781"/>
                  </a:cubicBezTo>
                  <a:cubicBezTo>
                    <a:pt x="1932517" y="1011239"/>
                    <a:pt x="1919817" y="1048281"/>
                    <a:pt x="1905000" y="1073681"/>
                  </a:cubicBezTo>
                  <a:cubicBezTo>
                    <a:pt x="1890183" y="1099081"/>
                    <a:pt x="1874308" y="1118131"/>
                    <a:pt x="1854200" y="1137181"/>
                  </a:cubicBezTo>
                  <a:cubicBezTo>
                    <a:pt x="1834092" y="1156231"/>
                    <a:pt x="1806575" y="1169989"/>
                    <a:pt x="1784350" y="1187981"/>
                  </a:cubicBezTo>
                  <a:cubicBezTo>
                    <a:pt x="1762125" y="1205973"/>
                    <a:pt x="1742017" y="1232431"/>
                    <a:pt x="1720850" y="1245131"/>
                  </a:cubicBezTo>
                  <a:cubicBezTo>
                    <a:pt x="1699683" y="1257831"/>
                    <a:pt x="1674283" y="1254656"/>
                    <a:pt x="1657350" y="1264181"/>
                  </a:cubicBezTo>
                  <a:cubicBezTo>
                    <a:pt x="1640417" y="1273706"/>
                    <a:pt x="1619250" y="1302281"/>
                    <a:pt x="1619250" y="1302281"/>
                  </a:cubicBezTo>
                  <a:cubicBezTo>
                    <a:pt x="1608667" y="1312864"/>
                    <a:pt x="1590675" y="1321331"/>
                    <a:pt x="1593850" y="1327681"/>
                  </a:cubicBezTo>
                  <a:cubicBezTo>
                    <a:pt x="1597025" y="1334031"/>
                    <a:pt x="1620308" y="1340381"/>
                    <a:pt x="1638300" y="1340381"/>
                  </a:cubicBezTo>
                  <a:cubicBezTo>
                    <a:pt x="1656292" y="1340381"/>
                    <a:pt x="1683808" y="1324506"/>
                    <a:pt x="1701800" y="1327681"/>
                  </a:cubicBezTo>
                  <a:cubicBezTo>
                    <a:pt x="1719792" y="1330856"/>
                    <a:pt x="1717675" y="1342498"/>
                    <a:pt x="1746250" y="1359431"/>
                  </a:cubicBezTo>
                  <a:cubicBezTo>
                    <a:pt x="1774825" y="1376364"/>
                    <a:pt x="1846792" y="1409173"/>
                    <a:pt x="1873250" y="1429281"/>
                  </a:cubicBezTo>
                  <a:cubicBezTo>
                    <a:pt x="1899708" y="1449389"/>
                    <a:pt x="1887008" y="1466323"/>
                    <a:pt x="1905000" y="1480081"/>
                  </a:cubicBezTo>
                  <a:cubicBezTo>
                    <a:pt x="1922992" y="1493839"/>
                    <a:pt x="1955800" y="1505481"/>
                    <a:pt x="1981200" y="1511831"/>
                  </a:cubicBezTo>
                  <a:cubicBezTo>
                    <a:pt x="2006600" y="1518181"/>
                    <a:pt x="2036233" y="1522414"/>
                    <a:pt x="2057400" y="1518181"/>
                  </a:cubicBezTo>
                  <a:cubicBezTo>
                    <a:pt x="2078567" y="1513948"/>
                    <a:pt x="2096558" y="1500189"/>
                    <a:pt x="2108200" y="1486431"/>
                  </a:cubicBezTo>
                  <a:cubicBezTo>
                    <a:pt x="2119842" y="1472673"/>
                    <a:pt x="2127250" y="1450448"/>
                    <a:pt x="2127250" y="1435631"/>
                  </a:cubicBezTo>
                  <a:cubicBezTo>
                    <a:pt x="2127250" y="1420814"/>
                    <a:pt x="2116667" y="1408114"/>
                    <a:pt x="2108200" y="1397531"/>
                  </a:cubicBezTo>
                  <a:cubicBezTo>
                    <a:pt x="2099733" y="1386948"/>
                    <a:pt x="2081742" y="1377423"/>
                    <a:pt x="2076450" y="1372131"/>
                  </a:cubicBezTo>
                  <a:cubicBezTo>
                    <a:pt x="2071158" y="1366839"/>
                    <a:pt x="2067983" y="1366839"/>
                    <a:pt x="2076450" y="1365781"/>
                  </a:cubicBezTo>
                  <a:cubicBezTo>
                    <a:pt x="2084917" y="1364723"/>
                    <a:pt x="2109258" y="1363664"/>
                    <a:pt x="2127250" y="1365781"/>
                  </a:cubicBezTo>
                  <a:cubicBezTo>
                    <a:pt x="2145242" y="1367898"/>
                    <a:pt x="2168525" y="1368956"/>
                    <a:pt x="2184400" y="1378481"/>
                  </a:cubicBezTo>
                  <a:cubicBezTo>
                    <a:pt x="2200275" y="1388006"/>
                    <a:pt x="2212975" y="1409173"/>
                    <a:pt x="2222500" y="1422931"/>
                  </a:cubicBezTo>
                  <a:cubicBezTo>
                    <a:pt x="2232025" y="1436689"/>
                    <a:pt x="2236258" y="1446214"/>
                    <a:pt x="2241550" y="1461031"/>
                  </a:cubicBezTo>
                  <a:cubicBezTo>
                    <a:pt x="2246842" y="1475848"/>
                    <a:pt x="2252133" y="1497014"/>
                    <a:pt x="2254250" y="1511831"/>
                  </a:cubicBezTo>
                  <a:cubicBezTo>
                    <a:pt x="2256367" y="1526648"/>
                    <a:pt x="2257425" y="1537231"/>
                    <a:pt x="2254250" y="1549931"/>
                  </a:cubicBezTo>
                  <a:cubicBezTo>
                    <a:pt x="2251075" y="1562631"/>
                    <a:pt x="2239433" y="1576389"/>
                    <a:pt x="2235200" y="1588031"/>
                  </a:cubicBezTo>
                  <a:cubicBezTo>
                    <a:pt x="2230967" y="1599673"/>
                    <a:pt x="2227792" y="1610256"/>
                    <a:pt x="2228850" y="1619781"/>
                  </a:cubicBezTo>
                  <a:cubicBezTo>
                    <a:pt x="2229908" y="1629306"/>
                    <a:pt x="2229908" y="1638831"/>
                    <a:pt x="2241550" y="1645181"/>
                  </a:cubicBezTo>
                  <a:cubicBezTo>
                    <a:pt x="2253192" y="1651531"/>
                    <a:pt x="2280708" y="1653648"/>
                    <a:pt x="2298700" y="1657881"/>
                  </a:cubicBezTo>
                  <a:cubicBezTo>
                    <a:pt x="2316692" y="1662114"/>
                    <a:pt x="2325158" y="1665289"/>
                    <a:pt x="2349500" y="1670581"/>
                  </a:cubicBezTo>
                  <a:cubicBezTo>
                    <a:pt x="2373842" y="1675873"/>
                    <a:pt x="2423583" y="1687514"/>
                    <a:pt x="2444750" y="1689631"/>
                  </a:cubicBezTo>
                  <a:cubicBezTo>
                    <a:pt x="2465917" y="1691748"/>
                    <a:pt x="2476500" y="1683281"/>
                    <a:pt x="2476500" y="1683281"/>
                  </a:cubicBezTo>
                  <a:cubicBezTo>
                    <a:pt x="2492375" y="1680106"/>
                    <a:pt x="2520950" y="1673756"/>
                    <a:pt x="2540000" y="1670581"/>
                  </a:cubicBezTo>
                  <a:cubicBezTo>
                    <a:pt x="2559050" y="1667406"/>
                    <a:pt x="2577042" y="1668464"/>
                    <a:pt x="2590800" y="1664231"/>
                  </a:cubicBezTo>
                  <a:cubicBezTo>
                    <a:pt x="2604558" y="1659998"/>
                    <a:pt x="2614083" y="1648356"/>
                    <a:pt x="2622550" y="1645181"/>
                  </a:cubicBezTo>
                  <a:cubicBezTo>
                    <a:pt x="2631017" y="1642006"/>
                    <a:pt x="2638425" y="1639889"/>
                    <a:pt x="2641600" y="1645181"/>
                  </a:cubicBezTo>
                  <a:cubicBezTo>
                    <a:pt x="2644775" y="1650473"/>
                    <a:pt x="2641600" y="1676931"/>
                    <a:pt x="2641600" y="1676931"/>
                  </a:cubicBezTo>
                  <a:cubicBezTo>
                    <a:pt x="2641600" y="1686456"/>
                    <a:pt x="2652183" y="1692806"/>
                    <a:pt x="2641600" y="1702331"/>
                  </a:cubicBezTo>
                  <a:cubicBezTo>
                    <a:pt x="2631017" y="1711856"/>
                    <a:pt x="2602442" y="1722439"/>
                    <a:pt x="2578100" y="1734081"/>
                  </a:cubicBezTo>
                  <a:cubicBezTo>
                    <a:pt x="2553758" y="1745723"/>
                    <a:pt x="2517775" y="1764773"/>
                    <a:pt x="2495550" y="1772181"/>
                  </a:cubicBezTo>
                  <a:cubicBezTo>
                    <a:pt x="2473325" y="1779589"/>
                    <a:pt x="2460625" y="1777473"/>
                    <a:pt x="2444750" y="1778531"/>
                  </a:cubicBezTo>
                  <a:cubicBezTo>
                    <a:pt x="2428875" y="1779589"/>
                    <a:pt x="2400300" y="1778531"/>
                    <a:pt x="2400300" y="1778531"/>
                  </a:cubicBezTo>
                  <a:lnTo>
                    <a:pt x="2368550" y="1778531"/>
                  </a:lnTo>
                  <a:cubicBezTo>
                    <a:pt x="2359025" y="1778531"/>
                    <a:pt x="2350558" y="1774298"/>
                    <a:pt x="2343150" y="1778531"/>
                  </a:cubicBezTo>
                  <a:cubicBezTo>
                    <a:pt x="2335742" y="1782764"/>
                    <a:pt x="2321983" y="1794406"/>
                    <a:pt x="2324100" y="1803931"/>
                  </a:cubicBezTo>
                  <a:cubicBezTo>
                    <a:pt x="2326217" y="1813456"/>
                    <a:pt x="2341033" y="1825098"/>
                    <a:pt x="2355850" y="1835681"/>
                  </a:cubicBezTo>
                  <a:cubicBezTo>
                    <a:pt x="2370667" y="1846264"/>
                    <a:pt x="2390775" y="1855789"/>
                    <a:pt x="2413000" y="1867431"/>
                  </a:cubicBezTo>
                  <a:cubicBezTo>
                    <a:pt x="2435225" y="1879073"/>
                    <a:pt x="2465917" y="1896006"/>
                    <a:pt x="2489200" y="1905531"/>
                  </a:cubicBezTo>
                  <a:cubicBezTo>
                    <a:pt x="2512483" y="1915056"/>
                    <a:pt x="2533650" y="1918231"/>
                    <a:pt x="2552700" y="1924581"/>
                  </a:cubicBezTo>
                  <a:cubicBezTo>
                    <a:pt x="2571750" y="1930931"/>
                    <a:pt x="2578100" y="1931989"/>
                    <a:pt x="2603500" y="1943631"/>
                  </a:cubicBezTo>
                  <a:cubicBezTo>
                    <a:pt x="2628900" y="1955273"/>
                    <a:pt x="2677583" y="1981731"/>
                    <a:pt x="2705100" y="1994431"/>
                  </a:cubicBezTo>
                  <a:cubicBezTo>
                    <a:pt x="2732617" y="2007131"/>
                    <a:pt x="2733675" y="2013481"/>
                    <a:pt x="2768600" y="2019831"/>
                  </a:cubicBezTo>
                  <a:cubicBezTo>
                    <a:pt x="2803525" y="2026181"/>
                    <a:pt x="2874433" y="2033589"/>
                    <a:pt x="2914650" y="2032531"/>
                  </a:cubicBezTo>
                  <a:cubicBezTo>
                    <a:pt x="2954867" y="2031473"/>
                    <a:pt x="2982383" y="2020889"/>
                    <a:pt x="3009900" y="2013481"/>
                  </a:cubicBezTo>
                  <a:cubicBezTo>
                    <a:pt x="3037417" y="2006073"/>
                    <a:pt x="3053292" y="1999723"/>
                    <a:pt x="3079750" y="1988081"/>
                  </a:cubicBezTo>
                  <a:cubicBezTo>
                    <a:pt x="3106208" y="1976439"/>
                    <a:pt x="3140075" y="1959506"/>
                    <a:pt x="3168650" y="1943631"/>
                  </a:cubicBezTo>
                  <a:cubicBezTo>
                    <a:pt x="3197225" y="1927756"/>
                    <a:pt x="3228975" y="1915056"/>
                    <a:pt x="3251200" y="1892831"/>
                  </a:cubicBezTo>
                  <a:cubicBezTo>
                    <a:pt x="3273425" y="1870606"/>
                    <a:pt x="3284008" y="1836739"/>
                    <a:pt x="3302000" y="1810281"/>
                  </a:cubicBezTo>
                  <a:cubicBezTo>
                    <a:pt x="3319992" y="1783823"/>
                    <a:pt x="3341158" y="1756306"/>
                    <a:pt x="3359150" y="1734081"/>
                  </a:cubicBezTo>
                  <a:cubicBezTo>
                    <a:pt x="3377142" y="1711856"/>
                    <a:pt x="3391958" y="1689631"/>
                    <a:pt x="3409950" y="1676931"/>
                  </a:cubicBezTo>
                  <a:cubicBezTo>
                    <a:pt x="3427942" y="1664231"/>
                    <a:pt x="3448050" y="1659998"/>
                    <a:pt x="3467100" y="1657881"/>
                  </a:cubicBezTo>
                  <a:cubicBezTo>
                    <a:pt x="3486150" y="1655764"/>
                    <a:pt x="3510492" y="1659998"/>
                    <a:pt x="3524250" y="1664231"/>
                  </a:cubicBezTo>
                  <a:cubicBezTo>
                    <a:pt x="3538008" y="1668464"/>
                    <a:pt x="3538008" y="1674814"/>
                    <a:pt x="3549650" y="1683281"/>
                  </a:cubicBezTo>
                  <a:cubicBezTo>
                    <a:pt x="3561292" y="1691748"/>
                    <a:pt x="3586692" y="1702331"/>
                    <a:pt x="3594100" y="1715031"/>
                  </a:cubicBezTo>
                  <a:cubicBezTo>
                    <a:pt x="3601508" y="1727731"/>
                    <a:pt x="3586692" y="1745723"/>
                    <a:pt x="3594100" y="1759481"/>
                  </a:cubicBezTo>
                  <a:cubicBezTo>
                    <a:pt x="3601508" y="1773239"/>
                    <a:pt x="3625850" y="1791231"/>
                    <a:pt x="3638550" y="1797581"/>
                  </a:cubicBezTo>
                  <a:cubicBezTo>
                    <a:pt x="3651250" y="1803931"/>
                    <a:pt x="3668183" y="1795464"/>
                    <a:pt x="3670300" y="1797581"/>
                  </a:cubicBezTo>
                  <a:cubicBezTo>
                    <a:pt x="3672417" y="1799698"/>
                    <a:pt x="3659717" y="1804989"/>
                    <a:pt x="3651250" y="1810281"/>
                  </a:cubicBezTo>
                  <a:cubicBezTo>
                    <a:pt x="3642783" y="1815573"/>
                    <a:pt x="3632200" y="1821923"/>
                    <a:pt x="3619500" y="1829331"/>
                  </a:cubicBezTo>
                  <a:cubicBezTo>
                    <a:pt x="3606800" y="1836739"/>
                    <a:pt x="3584575" y="1845206"/>
                    <a:pt x="3575050" y="1854731"/>
                  </a:cubicBezTo>
                  <a:cubicBezTo>
                    <a:pt x="3565525" y="1864256"/>
                    <a:pt x="3562350" y="1876956"/>
                    <a:pt x="3562350" y="1886481"/>
                  </a:cubicBezTo>
                  <a:cubicBezTo>
                    <a:pt x="3562350" y="1896006"/>
                    <a:pt x="3566583" y="1908706"/>
                    <a:pt x="3575050" y="1911881"/>
                  </a:cubicBezTo>
                  <a:cubicBezTo>
                    <a:pt x="3583517" y="1915056"/>
                    <a:pt x="3601508" y="1908706"/>
                    <a:pt x="3613150" y="1905531"/>
                  </a:cubicBezTo>
                  <a:cubicBezTo>
                    <a:pt x="3624792" y="1902356"/>
                    <a:pt x="3635375" y="1892831"/>
                    <a:pt x="3644900" y="1892831"/>
                  </a:cubicBezTo>
                  <a:cubicBezTo>
                    <a:pt x="3654425" y="1892831"/>
                    <a:pt x="3660775" y="1897064"/>
                    <a:pt x="3670300" y="1905531"/>
                  </a:cubicBezTo>
                  <a:cubicBezTo>
                    <a:pt x="3679825" y="1913998"/>
                    <a:pt x="3692525" y="1933048"/>
                    <a:pt x="3702050" y="1943631"/>
                  </a:cubicBezTo>
                  <a:cubicBezTo>
                    <a:pt x="3711575" y="1954214"/>
                    <a:pt x="3727450" y="1969031"/>
                    <a:pt x="3727450" y="1969031"/>
                  </a:cubicBezTo>
                  <a:cubicBezTo>
                    <a:pt x="3734858" y="1976439"/>
                    <a:pt x="3743325" y="1982789"/>
                    <a:pt x="3746500" y="1988081"/>
                  </a:cubicBezTo>
                  <a:cubicBezTo>
                    <a:pt x="3749675" y="1993373"/>
                    <a:pt x="3750733" y="1998664"/>
                    <a:pt x="3746500" y="2000781"/>
                  </a:cubicBezTo>
                  <a:cubicBezTo>
                    <a:pt x="3742267" y="2002898"/>
                    <a:pt x="3729567" y="2001839"/>
                    <a:pt x="3721100" y="2000781"/>
                  </a:cubicBezTo>
                  <a:cubicBezTo>
                    <a:pt x="3712633" y="1999723"/>
                    <a:pt x="3706283" y="1996548"/>
                    <a:pt x="3695700" y="1994431"/>
                  </a:cubicBezTo>
                  <a:cubicBezTo>
                    <a:pt x="3685117" y="1992314"/>
                    <a:pt x="3669242" y="1989139"/>
                    <a:pt x="3657600" y="1988081"/>
                  </a:cubicBezTo>
                  <a:cubicBezTo>
                    <a:pt x="3645958" y="1987023"/>
                    <a:pt x="3634317" y="1981731"/>
                    <a:pt x="3625850" y="1988081"/>
                  </a:cubicBezTo>
                  <a:cubicBezTo>
                    <a:pt x="3617383" y="1994431"/>
                    <a:pt x="3611033" y="2014539"/>
                    <a:pt x="3606800" y="2026181"/>
                  </a:cubicBezTo>
                  <a:cubicBezTo>
                    <a:pt x="3602567" y="2037823"/>
                    <a:pt x="3602567" y="2048406"/>
                    <a:pt x="3600450" y="2057931"/>
                  </a:cubicBezTo>
                  <a:cubicBezTo>
                    <a:pt x="3598333" y="2067456"/>
                    <a:pt x="3593042" y="2074864"/>
                    <a:pt x="3594100" y="2083331"/>
                  </a:cubicBezTo>
                  <a:cubicBezTo>
                    <a:pt x="3595158" y="2091798"/>
                    <a:pt x="3607858" y="2104498"/>
                    <a:pt x="3606800" y="2108731"/>
                  </a:cubicBezTo>
                  <a:cubicBezTo>
                    <a:pt x="3605742" y="2112964"/>
                    <a:pt x="3593042" y="2104498"/>
                    <a:pt x="3587750" y="2108731"/>
                  </a:cubicBezTo>
                  <a:cubicBezTo>
                    <a:pt x="3582458" y="2112964"/>
                    <a:pt x="3578225" y="2124606"/>
                    <a:pt x="3575050" y="2134131"/>
                  </a:cubicBezTo>
                  <a:cubicBezTo>
                    <a:pt x="3571875" y="2143656"/>
                    <a:pt x="3569758" y="2154239"/>
                    <a:pt x="3568700" y="2165881"/>
                  </a:cubicBezTo>
                  <a:cubicBezTo>
                    <a:pt x="3567642" y="2177523"/>
                    <a:pt x="3572933" y="2192339"/>
                    <a:pt x="3568700" y="2203981"/>
                  </a:cubicBezTo>
                  <a:cubicBezTo>
                    <a:pt x="3564467" y="2215623"/>
                    <a:pt x="3552825" y="2225148"/>
                    <a:pt x="3543300" y="2235731"/>
                  </a:cubicBezTo>
                  <a:cubicBezTo>
                    <a:pt x="3533775" y="2246314"/>
                    <a:pt x="3522133" y="2260073"/>
                    <a:pt x="3511550" y="2267481"/>
                  </a:cubicBezTo>
                  <a:cubicBezTo>
                    <a:pt x="3500967" y="2274889"/>
                    <a:pt x="3489325" y="2269598"/>
                    <a:pt x="3479800" y="2280181"/>
                  </a:cubicBezTo>
                  <a:cubicBezTo>
                    <a:pt x="3470275" y="2290764"/>
                    <a:pt x="3459692" y="2317223"/>
                    <a:pt x="3454400" y="2330981"/>
                  </a:cubicBezTo>
                  <a:cubicBezTo>
                    <a:pt x="3449108" y="2344739"/>
                    <a:pt x="3443817" y="2352148"/>
                    <a:pt x="3448050" y="2362731"/>
                  </a:cubicBezTo>
                  <a:cubicBezTo>
                    <a:pt x="3452283" y="2373314"/>
                    <a:pt x="3469217" y="2387073"/>
                    <a:pt x="3479800" y="2394481"/>
                  </a:cubicBezTo>
                  <a:cubicBezTo>
                    <a:pt x="3490383" y="2401889"/>
                    <a:pt x="3508375" y="2402948"/>
                    <a:pt x="3511550" y="2407181"/>
                  </a:cubicBezTo>
                  <a:cubicBezTo>
                    <a:pt x="3514725" y="2411414"/>
                    <a:pt x="3509433" y="2416706"/>
                    <a:pt x="3498850" y="2419881"/>
                  </a:cubicBezTo>
                  <a:cubicBezTo>
                    <a:pt x="3488267" y="2423056"/>
                    <a:pt x="3466041" y="2425173"/>
                    <a:pt x="3448050" y="2426231"/>
                  </a:cubicBezTo>
                  <a:cubicBezTo>
                    <a:pt x="3430059" y="2427289"/>
                    <a:pt x="3403600" y="2433639"/>
                    <a:pt x="3390900" y="2426231"/>
                  </a:cubicBezTo>
                  <a:cubicBezTo>
                    <a:pt x="3378200" y="2418823"/>
                    <a:pt x="3371850" y="2381781"/>
                    <a:pt x="3371850" y="2381781"/>
                  </a:cubicBezTo>
                  <a:cubicBezTo>
                    <a:pt x="3365500" y="2366964"/>
                    <a:pt x="3359150" y="2351089"/>
                    <a:pt x="3352800" y="2337331"/>
                  </a:cubicBezTo>
                  <a:cubicBezTo>
                    <a:pt x="3346450" y="2323573"/>
                    <a:pt x="3341158" y="2308756"/>
                    <a:pt x="3333750" y="2299231"/>
                  </a:cubicBezTo>
                  <a:cubicBezTo>
                    <a:pt x="3326342" y="2289706"/>
                    <a:pt x="3326341" y="2279123"/>
                    <a:pt x="3308350" y="2280181"/>
                  </a:cubicBezTo>
                  <a:cubicBezTo>
                    <a:pt x="3290359" y="2281239"/>
                    <a:pt x="3243792" y="2300289"/>
                    <a:pt x="3225800" y="2305581"/>
                  </a:cubicBezTo>
                  <a:cubicBezTo>
                    <a:pt x="3207808" y="2310873"/>
                    <a:pt x="3207808" y="2309814"/>
                    <a:pt x="3200400" y="2311931"/>
                  </a:cubicBezTo>
                  <a:cubicBezTo>
                    <a:pt x="3192992" y="2314048"/>
                    <a:pt x="3189817" y="2312989"/>
                    <a:pt x="3181350" y="2318281"/>
                  </a:cubicBezTo>
                  <a:cubicBezTo>
                    <a:pt x="3172883" y="2323573"/>
                    <a:pt x="3159125" y="2329923"/>
                    <a:pt x="3149600" y="2343681"/>
                  </a:cubicBezTo>
                  <a:cubicBezTo>
                    <a:pt x="3140075" y="2357439"/>
                    <a:pt x="3131608" y="2386014"/>
                    <a:pt x="3124200" y="2400831"/>
                  </a:cubicBezTo>
                  <a:cubicBezTo>
                    <a:pt x="3116792" y="2415648"/>
                    <a:pt x="3113617" y="2423056"/>
                    <a:pt x="3105150" y="2432581"/>
                  </a:cubicBezTo>
                  <a:cubicBezTo>
                    <a:pt x="3096683" y="2442106"/>
                    <a:pt x="3085042" y="2448456"/>
                    <a:pt x="3073400" y="2457981"/>
                  </a:cubicBezTo>
                  <a:cubicBezTo>
                    <a:pt x="3061758" y="2467506"/>
                    <a:pt x="3046942" y="2483381"/>
                    <a:pt x="3035300" y="2489731"/>
                  </a:cubicBezTo>
                  <a:cubicBezTo>
                    <a:pt x="3023658" y="2496081"/>
                    <a:pt x="3006725" y="2506664"/>
                    <a:pt x="3003550" y="2496081"/>
                  </a:cubicBezTo>
                  <a:cubicBezTo>
                    <a:pt x="3000375" y="2485498"/>
                    <a:pt x="3010958" y="2448456"/>
                    <a:pt x="3016250" y="2426231"/>
                  </a:cubicBezTo>
                  <a:cubicBezTo>
                    <a:pt x="3021542" y="2404006"/>
                    <a:pt x="3037417" y="2380723"/>
                    <a:pt x="3035300" y="2362731"/>
                  </a:cubicBezTo>
                  <a:cubicBezTo>
                    <a:pt x="3033183" y="2344739"/>
                    <a:pt x="3012017" y="2329923"/>
                    <a:pt x="3003550" y="2318281"/>
                  </a:cubicBezTo>
                  <a:cubicBezTo>
                    <a:pt x="2995083" y="2306639"/>
                    <a:pt x="2996142" y="2299231"/>
                    <a:pt x="2984500" y="2292881"/>
                  </a:cubicBezTo>
                  <a:cubicBezTo>
                    <a:pt x="2972858" y="2286531"/>
                    <a:pt x="2949575" y="2282298"/>
                    <a:pt x="2933700" y="2280181"/>
                  </a:cubicBezTo>
                  <a:cubicBezTo>
                    <a:pt x="2917825" y="2278064"/>
                    <a:pt x="2908300" y="2277006"/>
                    <a:pt x="2889250" y="2280181"/>
                  </a:cubicBezTo>
                  <a:cubicBezTo>
                    <a:pt x="2870200" y="2283356"/>
                    <a:pt x="2819400" y="2299231"/>
                    <a:pt x="2819400" y="2299231"/>
                  </a:cubicBezTo>
                  <a:cubicBezTo>
                    <a:pt x="2800350" y="2304523"/>
                    <a:pt x="2791883" y="2309814"/>
                    <a:pt x="2774950" y="2311931"/>
                  </a:cubicBezTo>
                  <a:cubicBezTo>
                    <a:pt x="2758017" y="2314048"/>
                    <a:pt x="2741083" y="2312989"/>
                    <a:pt x="2717800" y="2311931"/>
                  </a:cubicBezTo>
                  <a:cubicBezTo>
                    <a:pt x="2694517" y="2310873"/>
                    <a:pt x="2661708" y="2308756"/>
                    <a:pt x="2635250" y="2305581"/>
                  </a:cubicBezTo>
                  <a:cubicBezTo>
                    <a:pt x="2608792" y="2302406"/>
                    <a:pt x="2583392" y="2296056"/>
                    <a:pt x="2559050" y="2292881"/>
                  </a:cubicBezTo>
                  <a:cubicBezTo>
                    <a:pt x="2534708" y="2289706"/>
                    <a:pt x="2509308" y="2288648"/>
                    <a:pt x="2489200" y="2286531"/>
                  </a:cubicBezTo>
                  <a:cubicBezTo>
                    <a:pt x="2469092" y="2284414"/>
                    <a:pt x="2455333" y="2280181"/>
                    <a:pt x="2438400" y="2280181"/>
                  </a:cubicBezTo>
                  <a:cubicBezTo>
                    <a:pt x="2421467" y="2280181"/>
                    <a:pt x="2401358" y="2282298"/>
                    <a:pt x="2387600" y="2286531"/>
                  </a:cubicBezTo>
                  <a:cubicBezTo>
                    <a:pt x="2373842" y="2290764"/>
                    <a:pt x="2368550" y="2297114"/>
                    <a:pt x="2355850" y="2305581"/>
                  </a:cubicBezTo>
                  <a:cubicBezTo>
                    <a:pt x="2343150" y="2314048"/>
                    <a:pt x="2324100" y="2325689"/>
                    <a:pt x="2311400" y="2337331"/>
                  </a:cubicBezTo>
                  <a:cubicBezTo>
                    <a:pt x="2298700" y="2348973"/>
                    <a:pt x="2291292" y="2362731"/>
                    <a:pt x="2279650" y="2375431"/>
                  </a:cubicBezTo>
                  <a:cubicBezTo>
                    <a:pt x="2268008" y="2388131"/>
                    <a:pt x="2252133" y="2401889"/>
                    <a:pt x="2241550" y="2413531"/>
                  </a:cubicBezTo>
                  <a:cubicBezTo>
                    <a:pt x="2230967" y="2425173"/>
                    <a:pt x="2225675" y="2439989"/>
                    <a:pt x="2216150" y="2445281"/>
                  </a:cubicBezTo>
                  <a:cubicBezTo>
                    <a:pt x="2206625" y="2450573"/>
                    <a:pt x="2193925" y="2449514"/>
                    <a:pt x="2184400" y="2445281"/>
                  </a:cubicBezTo>
                  <a:cubicBezTo>
                    <a:pt x="2174875" y="2441048"/>
                    <a:pt x="2170642" y="2436814"/>
                    <a:pt x="2159000" y="2419881"/>
                  </a:cubicBezTo>
                  <a:cubicBezTo>
                    <a:pt x="2147358" y="2402948"/>
                    <a:pt x="2129367" y="2366964"/>
                    <a:pt x="2114550" y="2343681"/>
                  </a:cubicBezTo>
                  <a:cubicBezTo>
                    <a:pt x="2099733" y="2320398"/>
                    <a:pt x="2088092" y="2301348"/>
                    <a:pt x="2070100" y="2280181"/>
                  </a:cubicBezTo>
                  <a:cubicBezTo>
                    <a:pt x="2052108" y="2259014"/>
                    <a:pt x="2021417" y="2235731"/>
                    <a:pt x="2006600" y="2216681"/>
                  </a:cubicBezTo>
                  <a:cubicBezTo>
                    <a:pt x="1991783" y="2197631"/>
                    <a:pt x="1994958" y="2183873"/>
                    <a:pt x="1981200" y="2165881"/>
                  </a:cubicBezTo>
                  <a:cubicBezTo>
                    <a:pt x="1967442" y="2147889"/>
                    <a:pt x="1944158" y="2123548"/>
                    <a:pt x="1924050" y="2108731"/>
                  </a:cubicBezTo>
                  <a:cubicBezTo>
                    <a:pt x="1903942" y="2093914"/>
                    <a:pt x="1884892" y="2092856"/>
                    <a:pt x="1860550" y="2076981"/>
                  </a:cubicBezTo>
                  <a:cubicBezTo>
                    <a:pt x="1836208" y="2061106"/>
                    <a:pt x="1799167" y="2029356"/>
                    <a:pt x="1778000" y="2013481"/>
                  </a:cubicBezTo>
                  <a:cubicBezTo>
                    <a:pt x="1756833" y="1997606"/>
                    <a:pt x="1753658" y="1990198"/>
                    <a:pt x="1733550" y="1981731"/>
                  </a:cubicBezTo>
                  <a:cubicBezTo>
                    <a:pt x="1713442" y="1973264"/>
                    <a:pt x="1681692" y="1969031"/>
                    <a:pt x="1657350" y="1962681"/>
                  </a:cubicBezTo>
                  <a:cubicBezTo>
                    <a:pt x="1633008" y="1956331"/>
                    <a:pt x="1606550" y="1946806"/>
                    <a:pt x="1587500" y="1943631"/>
                  </a:cubicBezTo>
                  <a:cubicBezTo>
                    <a:pt x="1568450" y="1940456"/>
                    <a:pt x="1543050" y="1943631"/>
                    <a:pt x="1543050" y="1943631"/>
                  </a:cubicBezTo>
                  <a:cubicBezTo>
                    <a:pt x="1530350" y="1943631"/>
                    <a:pt x="1516592" y="1934106"/>
                    <a:pt x="1511300" y="1943631"/>
                  </a:cubicBezTo>
                  <a:cubicBezTo>
                    <a:pt x="1506008" y="1953156"/>
                    <a:pt x="1508125" y="1983848"/>
                    <a:pt x="1511300" y="2000781"/>
                  </a:cubicBezTo>
                  <a:cubicBezTo>
                    <a:pt x="1514475" y="2017714"/>
                    <a:pt x="1527175" y="2028298"/>
                    <a:pt x="1530350" y="2045231"/>
                  </a:cubicBezTo>
                  <a:cubicBezTo>
                    <a:pt x="1533525" y="2062164"/>
                    <a:pt x="1530350" y="2102381"/>
                    <a:pt x="1530350" y="2102381"/>
                  </a:cubicBezTo>
                  <a:cubicBezTo>
                    <a:pt x="1530350" y="2122489"/>
                    <a:pt x="1533525" y="2147889"/>
                    <a:pt x="1530350" y="2165881"/>
                  </a:cubicBezTo>
                  <a:cubicBezTo>
                    <a:pt x="1527175" y="2183873"/>
                    <a:pt x="1516592" y="2194456"/>
                    <a:pt x="1511300" y="2210331"/>
                  </a:cubicBezTo>
                  <a:cubicBezTo>
                    <a:pt x="1506008" y="2226206"/>
                    <a:pt x="1503892" y="2236789"/>
                    <a:pt x="1498600" y="2261131"/>
                  </a:cubicBezTo>
                  <a:cubicBezTo>
                    <a:pt x="1493308" y="2285473"/>
                    <a:pt x="1488017" y="2335214"/>
                    <a:pt x="1479550" y="2356381"/>
                  </a:cubicBezTo>
                  <a:cubicBezTo>
                    <a:pt x="1471083" y="2377548"/>
                    <a:pt x="1447800" y="2388131"/>
                    <a:pt x="1447800" y="2388131"/>
                  </a:cubicBezTo>
                  <a:cubicBezTo>
                    <a:pt x="1436158" y="2399773"/>
                    <a:pt x="1422400" y="2412473"/>
                    <a:pt x="1409700" y="2426231"/>
                  </a:cubicBezTo>
                  <a:cubicBezTo>
                    <a:pt x="1397000" y="2439989"/>
                    <a:pt x="1373717" y="2457981"/>
                    <a:pt x="1371600" y="2470681"/>
                  </a:cubicBezTo>
                  <a:cubicBezTo>
                    <a:pt x="1369483" y="2483381"/>
                    <a:pt x="1387475" y="2497139"/>
                    <a:pt x="1397000" y="2502431"/>
                  </a:cubicBezTo>
                  <a:cubicBezTo>
                    <a:pt x="1406525" y="2507723"/>
                    <a:pt x="1423458" y="2496081"/>
                    <a:pt x="1428750" y="2502431"/>
                  </a:cubicBezTo>
                  <a:cubicBezTo>
                    <a:pt x="1434042" y="2508781"/>
                    <a:pt x="1428750" y="2540531"/>
                    <a:pt x="1428750" y="2540531"/>
                  </a:cubicBezTo>
                  <a:cubicBezTo>
                    <a:pt x="1428750" y="2554289"/>
                    <a:pt x="1422400" y="2569106"/>
                    <a:pt x="1428750" y="2584981"/>
                  </a:cubicBezTo>
                  <a:cubicBezTo>
                    <a:pt x="1435100" y="2600856"/>
                    <a:pt x="1456267" y="2620964"/>
                    <a:pt x="1466850" y="2635781"/>
                  </a:cubicBezTo>
                  <a:cubicBezTo>
                    <a:pt x="1477433" y="2650598"/>
                    <a:pt x="1485900" y="2666473"/>
                    <a:pt x="1492250" y="2673881"/>
                  </a:cubicBezTo>
                  <a:cubicBezTo>
                    <a:pt x="1498600" y="2681289"/>
                    <a:pt x="1497542" y="2677056"/>
                    <a:pt x="1504950" y="2680231"/>
                  </a:cubicBezTo>
                  <a:cubicBezTo>
                    <a:pt x="1512358" y="2683406"/>
                    <a:pt x="1526117" y="2692931"/>
                    <a:pt x="1536700" y="2692931"/>
                  </a:cubicBezTo>
                  <a:cubicBezTo>
                    <a:pt x="1547283" y="2692931"/>
                    <a:pt x="1563158" y="2686581"/>
                    <a:pt x="1568450" y="2680231"/>
                  </a:cubicBezTo>
                  <a:cubicBezTo>
                    <a:pt x="1573742" y="2673881"/>
                    <a:pt x="1568450" y="2654831"/>
                    <a:pt x="1568450" y="2654831"/>
                  </a:cubicBezTo>
                  <a:cubicBezTo>
                    <a:pt x="1568450" y="2647423"/>
                    <a:pt x="1565275" y="2629431"/>
                    <a:pt x="1568450" y="2635781"/>
                  </a:cubicBezTo>
                  <a:cubicBezTo>
                    <a:pt x="1571625" y="2642131"/>
                    <a:pt x="1581150" y="2677056"/>
                    <a:pt x="1587500" y="2692931"/>
                  </a:cubicBezTo>
                  <a:cubicBezTo>
                    <a:pt x="1593850" y="2708806"/>
                    <a:pt x="1606550" y="2719389"/>
                    <a:pt x="1606550" y="2731031"/>
                  </a:cubicBezTo>
                  <a:cubicBezTo>
                    <a:pt x="1606550" y="2742673"/>
                    <a:pt x="1597025" y="2755373"/>
                    <a:pt x="1587500" y="2762781"/>
                  </a:cubicBezTo>
                  <a:cubicBezTo>
                    <a:pt x="1577975" y="2770189"/>
                    <a:pt x="1559983" y="2772306"/>
                    <a:pt x="1549400" y="2775481"/>
                  </a:cubicBezTo>
                  <a:cubicBezTo>
                    <a:pt x="1538817" y="2778656"/>
                    <a:pt x="1534583" y="2779714"/>
                    <a:pt x="1524000" y="2781831"/>
                  </a:cubicBezTo>
                  <a:cubicBezTo>
                    <a:pt x="1513417" y="2783948"/>
                    <a:pt x="1502833" y="2787123"/>
                    <a:pt x="1485900" y="2788181"/>
                  </a:cubicBezTo>
                  <a:cubicBezTo>
                    <a:pt x="1468967" y="2789239"/>
                    <a:pt x="1429808" y="2778656"/>
                    <a:pt x="1422400" y="2788181"/>
                  </a:cubicBezTo>
                  <a:cubicBezTo>
                    <a:pt x="1414992" y="2797706"/>
                    <a:pt x="1435100" y="2823106"/>
                    <a:pt x="1441450" y="2845331"/>
                  </a:cubicBezTo>
                  <a:cubicBezTo>
                    <a:pt x="1447800" y="2867556"/>
                    <a:pt x="1455208" y="2899306"/>
                    <a:pt x="1460500" y="2921531"/>
                  </a:cubicBezTo>
                  <a:cubicBezTo>
                    <a:pt x="1465792" y="2943756"/>
                    <a:pt x="1460500" y="2959631"/>
                    <a:pt x="1473200" y="2978681"/>
                  </a:cubicBezTo>
                  <a:cubicBezTo>
                    <a:pt x="1485900" y="2997731"/>
                    <a:pt x="1517650" y="3024189"/>
                    <a:pt x="1536700" y="3035831"/>
                  </a:cubicBezTo>
                  <a:cubicBezTo>
                    <a:pt x="1555750" y="3047473"/>
                    <a:pt x="1572683" y="3044298"/>
                    <a:pt x="1587500" y="3048531"/>
                  </a:cubicBezTo>
                  <a:cubicBezTo>
                    <a:pt x="1602317" y="3052764"/>
                    <a:pt x="1618192" y="3054881"/>
                    <a:pt x="1625600" y="3061231"/>
                  </a:cubicBezTo>
                  <a:cubicBezTo>
                    <a:pt x="1633008" y="3067581"/>
                    <a:pt x="1634067" y="3076048"/>
                    <a:pt x="1631950" y="3086631"/>
                  </a:cubicBezTo>
                  <a:cubicBezTo>
                    <a:pt x="1629833" y="3097214"/>
                    <a:pt x="1622425" y="3118381"/>
                    <a:pt x="1612900" y="3124731"/>
                  </a:cubicBezTo>
                  <a:cubicBezTo>
                    <a:pt x="1603375" y="3131081"/>
                    <a:pt x="1591733" y="3123673"/>
                    <a:pt x="1574800" y="3124731"/>
                  </a:cubicBezTo>
                  <a:cubicBezTo>
                    <a:pt x="1557867" y="3125789"/>
                    <a:pt x="1530350" y="3130023"/>
                    <a:pt x="1511300" y="3131081"/>
                  </a:cubicBezTo>
                  <a:cubicBezTo>
                    <a:pt x="1492250" y="3132139"/>
                    <a:pt x="1477433" y="3138489"/>
                    <a:pt x="1460500" y="3131081"/>
                  </a:cubicBezTo>
                  <a:cubicBezTo>
                    <a:pt x="1443567" y="3123673"/>
                    <a:pt x="1421342" y="3102506"/>
                    <a:pt x="1409700" y="3086631"/>
                  </a:cubicBezTo>
                  <a:cubicBezTo>
                    <a:pt x="1398058" y="3070756"/>
                    <a:pt x="1401233" y="3056998"/>
                    <a:pt x="1390650" y="3035831"/>
                  </a:cubicBezTo>
                  <a:cubicBezTo>
                    <a:pt x="1380067" y="3014664"/>
                    <a:pt x="1357842" y="2986089"/>
                    <a:pt x="1346200" y="2959631"/>
                  </a:cubicBezTo>
                  <a:cubicBezTo>
                    <a:pt x="1334558" y="2933173"/>
                    <a:pt x="1332442" y="2899306"/>
                    <a:pt x="1320800" y="2877081"/>
                  </a:cubicBezTo>
                  <a:cubicBezTo>
                    <a:pt x="1309158" y="2854856"/>
                    <a:pt x="1287992" y="2838981"/>
                    <a:pt x="1276350" y="2826281"/>
                  </a:cubicBezTo>
                  <a:cubicBezTo>
                    <a:pt x="1264708" y="2813581"/>
                    <a:pt x="1263650" y="2801939"/>
                    <a:pt x="1250950" y="2800881"/>
                  </a:cubicBezTo>
                  <a:cubicBezTo>
                    <a:pt x="1238250" y="2799823"/>
                    <a:pt x="1205442" y="2802998"/>
                    <a:pt x="1200150" y="2819931"/>
                  </a:cubicBezTo>
                  <a:cubicBezTo>
                    <a:pt x="1194858" y="2836864"/>
                    <a:pt x="1211792" y="2871789"/>
                    <a:pt x="1219200" y="2902481"/>
                  </a:cubicBezTo>
                  <a:cubicBezTo>
                    <a:pt x="1226608" y="2933173"/>
                    <a:pt x="1241425" y="2969156"/>
                    <a:pt x="1244600" y="3004081"/>
                  </a:cubicBezTo>
                  <a:cubicBezTo>
                    <a:pt x="1247775" y="3039006"/>
                    <a:pt x="1231900" y="3072873"/>
                    <a:pt x="1238250" y="3112031"/>
                  </a:cubicBezTo>
                  <a:cubicBezTo>
                    <a:pt x="1244600" y="3151189"/>
                    <a:pt x="1271058" y="3201989"/>
                    <a:pt x="1282700" y="3239031"/>
                  </a:cubicBezTo>
                  <a:cubicBezTo>
                    <a:pt x="1294342" y="3276073"/>
                    <a:pt x="1298575" y="3305706"/>
                    <a:pt x="1308100" y="3334281"/>
                  </a:cubicBezTo>
                  <a:cubicBezTo>
                    <a:pt x="1317625" y="3362856"/>
                    <a:pt x="1323975" y="3387198"/>
                    <a:pt x="1339850" y="3410481"/>
                  </a:cubicBezTo>
                  <a:cubicBezTo>
                    <a:pt x="1355725" y="3433764"/>
                    <a:pt x="1383242" y="3455989"/>
                    <a:pt x="1403350" y="3473981"/>
                  </a:cubicBezTo>
                  <a:cubicBezTo>
                    <a:pt x="1423458" y="3491973"/>
                    <a:pt x="1442508" y="3504673"/>
                    <a:pt x="1460500" y="3518431"/>
                  </a:cubicBezTo>
                  <a:cubicBezTo>
                    <a:pt x="1478492" y="3532189"/>
                    <a:pt x="1490133" y="3543831"/>
                    <a:pt x="1511300" y="3556531"/>
                  </a:cubicBezTo>
                  <a:cubicBezTo>
                    <a:pt x="1532467" y="3569231"/>
                    <a:pt x="1562100" y="3585106"/>
                    <a:pt x="1587500" y="3594631"/>
                  </a:cubicBezTo>
                  <a:cubicBezTo>
                    <a:pt x="1612900" y="3604156"/>
                    <a:pt x="1631950" y="3605214"/>
                    <a:pt x="1663700" y="3613681"/>
                  </a:cubicBezTo>
                  <a:cubicBezTo>
                    <a:pt x="1695450" y="3622148"/>
                    <a:pt x="1750483" y="3636964"/>
                    <a:pt x="1778000" y="3645431"/>
                  </a:cubicBezTo>
                  <a:cubicBezTo>
                    <a:pt x="1805517" y="3653898"/>
                    <a:pt x="1810808" y="3653898"/>
                    <a:pt x="1828800" y="3664481"/>
                  </a:cubicBezTo>
                  <a:cubicBezTo>
                    <a:pt x="1846792" y="3675064"/>
                    <a:pt x="1871133" y="3693056"/>
                    <a:pt x="1885950" y="3708931"/>
                  </a:cubicBezTo>
                  <a:cubicBezTo>
                    <a:pt x="1900767" y="3724806"/>
                    <a:pt x="1909233" y="3740681"/>
                    <a:pt x="1917700" y="3759731"/>
                  </a:cubicBezTo>
                  <a:cubicBezTo>
                    <a:pt x="1926167" y="3778781"/>
                    <a:pt x="1932517" y="3803123"/>
                    <a:pt x="1936750" y="3823231"/>
                  </a:cubicBezTo>
                  <a:cubicBezTo>
                    <a:pt x="1940983" y="3843339"/>
                    <a:pt x="1942042" y="3865564"/>
                    <a:pt x="1943100" y="3880381"/>
                  </a:cubicBezTo>
                  <a:cubicBezTo>
                    <a:pt x="1944158" y="3895198"/>
                    <a:pt x="1950508" y="3908956"/>
                    <a:pt x="1943100" y="3912131"/>
                  </a:cubicBezTo>
                  <a:cubicBezTo>
                    <a:pt x="1935692" y="3915306"/>
                    <a:pt x="1911350" y="3907898"/>
                    <a:pt x="1898650" y="3899431"/>
                  </a:cubicBezTo>
                  <a:cubicBezTo>
                    <a:pt x="1885950" y="3890964"/>
                    <a:pt x="1877483" y="3871914"/>
                    <a:pt x="1866900" y="3861331"/>
                  </a:cubicBezTo>
                  <a:cubicBezTo>
                    <a:pt x="1856317" y="3850748"/>
                    <a:pt x="1842558" y="3836989"/>
                    <a:pt x="1835150" y="3835931"/>
                  </a:cubicBezTo>
                  <a:cubicBezTo>
                    <a:pt x="1827742" y="3834873"/>
                    <a:pt x="1822450" y="3845456"/>
                    <a:pt x="1822450" y="3854981"/>
                  </a:cubicBezTo>
                  <a:cubicBezTo>
                    <a:pt x="1822450" y="3864506"/>
                    <a:pt x="1831975" y="3879323"/>
                    <a:pt x="1835150" y="3893081"/>
                  </a:cubicBezTo>
                  <a:cubicBezTo>
                    <a:pt x="1838325" y="3906839"/>
                    <a:pt x="1844675" y="3925889"/>
                    <a:pt x="1841500" y="3937531"/>
                  </a:cubicBezTo>
                  <a:cubicBezTo>
                    <a:pt x="1838325" y="3949173"/>
                    <a:pt x="1816100" y="3962931"/>
                    <a:pt x="1816100" y="3962931"/>
                  </a:cubicBezTo>
                  <a:cubicBezTo>
                    <a:pt x="1808692" y="3970339"/>
                    <a:pt x="1804458" y="3986214"/>
                    <a:pt x="1797050" y="3981981"/>
                  </a:cubicBezTo>
                  <a:cubicBezTo>
                    <a:pt x="1789642" y="3977748"/>
                    <a:pt x="1781175" y="3954464"/>
                    <a:pt x="1771650" y="3937531"/>
                  </a:cubicBezTo>
                  <a:cubicBezTo>
                    <a:pt x="1762125" y="3920598"/>
                    <a:pt x="1751542" y="3895197"/>
                    <a:pt x="1739900" y="3880381"/>
                  </a:cubicBezTo>
                  <a:cubicBezTo>
                    <a:pt x="1728258" y="3865565"/>
                    <a:pt x="1714500" y="3853923"/>
                    <a:pt x="1701800" y="3848631"/>
                  </a:cubicBezTo>
                  <a:cubicBezTo>
                    <a:pt x="1689100" y="3843339"/>
                    <a:pt x="1666875" y="3841223"/>
                    <a:pt x="1663700" y="3848631"/>
                  </a:cubicBezTo>
                  <a:cubicBezTo>
                    <a:pt x="1660525" y="3856039"/>
                    <a:pt x="1677458" y="3881439"/>
                    <a:pt x="1682750" y="3893081"/>
                  </a:cubicBezTo>
                  <a:cubicBezTo>
                    <a:pt x="1688042" y="3904723"/>
                    <a:pt x="1693333" y="3906839"/>
                    <a:pt x="1695450" y="3918481"/>
                  </a:cubicBezTo>
                  <a:cubicBezTo>
                    <a:pt x="1697567" y="3930123"/>
                    <a:pt x="1697567" y="3949173"/>
                    <a:pt x="1695450" y="3962931"/>
                  </a:cubicBezTo>
                  <a:cubicBezTo>
                    <a:pt x="1693333" y="3976689"/>
                    <a:pt x="1691217" y="3994681"/>
                    <a:pt x="1682750" y="4001031"/>
                  </a:cubicBezTo>
                  <a:cubicBezTo>
                    <a:pt x="1674283" y="4007381"/>
                    <a:pt x="1659467" y="4008439"/>
                    <a:pt x="1644650" y="4001031"/>
                  </a:cubicBezTo>
                  <a:cubicBezTo>
                    <a:pt x="1629833" y="3993623"/>
                    <a:pt x="1607608" y="3972456"/>
                    <a:pt x="1593850" y="3956581"/>
                  </a:cubicBezTo>
                  <a:cubicBezTo>
                    <a:pt x="1580092" y="3940706"/>
                    <a:pt x="1573742" y="3919539"/>
                    <a:pt x="1562100" y="3905781"/>
                  </a:cubicBezTo>
                  <a:cubicBezTo>
                    <a:pt x="1550458" y="3892023"/>
                    <a:pt x="1532467" y="3883556"/>
                    <a:pt x="1524000" y="3874031"/>
                  </a:cubicBezTo>
                  <a:cubicBezTo>
                    <a:pt x="1515533" y="3864506"/>
                    <a:pt x="1518708" y="3852864"/>
                    <a:pt x="1511300" y="3848631"/>
                  </a:cubicBezTo>
                  <a:cubicBezTo>
                    <a:pt x="1503892" y="3844398"/>
                    <a:pt x="1489075" y="3838048"/>
                    <a:pt x="1479550" y="3848631"/>
                  </a:cubicBezTo>
                  <a:cubicBezTo>
                    <a:pt x="1470025" y="3859214"/>
                    <a:pt x="1463675" y="3898373"/>
                    <a:pt x="1454150" y="3912131"/>
                  </a:cubicBezTo>
                  <a:cubicBezTo>
                    <a:pt x="1444625" y="3925889"/>
                    <a:pt x="1438275" y="3926948"/>
                    <a:pt x="1422400" y="3931181"/>
                  </a:cubicBezTo>
                  <a:cubicBezTo>
                    <a:pt x="1406525" y="3935414"/>
                    <a:pt x="1376892" y="3934356"/>
                    <a:pt x="1358900" y="3937531"/>
                  </a:cubicBezTo>
                  <a:cubicBezTo>
                    <a:pt x="1340908" y="3940706"/>
                    <a:pt x="1332442" y="3953406"/>
                    <a:pt x="1314450" y="3950231"/>
                  </a:cubicBezTo>
                  <a:cubicBezTo>
                    <a:pt x="1296458" y="3947056"/>
                    <a:pt x="1268942" y="3924831"/>
                    <a:pt x="1250950" y="3918481"/>
                  </a:cubicBezTo>
                  <a:cubicBezTo>
                    <a:pt x="1232958" y="3912131"/>
                    <a:pt x="1220258" y="3919539"/>
                    <a:pt x="1206500" y="3912131"/>
                  </a:cubicBezTo>
                  <a:cubicBezTo>
                    <a:pt x="1192742" y="3904723"/>
                    <a:pt x="1177925" y="3881439"/>
                    <a:pt x="1168400" y="3874031"/>
                  </a:cubicBezTo>
                  <a:cubicBezTo>
                    <a:pt x="1158875" y="3866623"/>
                    <a:pt x="1154642" y="3861331"/>
                    <a:pt x="1149350" y="3867681"/>
                  </a:cubicBezTo>
                  <a:cubicBezTo>
                    <a:pt x="1144058" y="3874031"/>
                    <a:pt x="1139825" y="3896256"/>
                    <a:pt x="1136650" y="3912131"/>
                  </a:cubicBezTo>
                  <a:cubicBezTo>
                    <a:pt x="1133475" y="3928006"/>
                    <a:pt x="1133475" y="3949173"/>
                    <a:pt x="1130300" y="3962931"/>
                  </a:cubicBezTo>
                  <a:cubicBezTo>
                    <a:pt x="1127125" y="3976689"/>
                    <a:pt x="1131358" y="3988331"/>
                    <a:pt x="1117600" y="3994681"/>
                  </a:cubicBezTo>
                  <a:cubicBezTo>
                    <a:pt x="1103842" y="4001031"/>
                    <a:pt x="1063625" y="4010556"/>
                    <a:pt x="1047750" y="4001031"/>
                  </a:cubicBezTo>
                  <a:cubicBezTo>
                    <a:pt x="1031875" y="3991506"/>
                    <a:pt x="1023408" y="3958698"/>
                    <a:pt x="1022350" y="3937531"/>
                  </a:cubicBezTo>
                  <a:cubicBezTo>
                    <a:pt x="1021292" y="3916364"/>
                    <a:pt x="1035050" y="3892023"/>
                    <a:pt x="1041400" y="3874031"/>
                  </a:cubicBezTo>
                  <a:cubicBezTo>
                    <a:pt x="1047750" y="3856039"/>
                    <a:pt x="1059392" y="3844398"/>
                    <a:pt x="1060450" y="3829581"/>
                  </a:cubicBezTo>
                  <a:cubicBezTo>
                    <a:pt x="1061508" y="3814764"/>
                    <a:pt x="1058333" y="3796773"/>
                    <a:pt x="1047750" y="3785131"/>
                  </a:cubicBezTo>
                  <a:cubicBezTo>
                    <a:pt x="1037167" y="3773489"/>
                    <a:pt x="1016000" y="3767139"/>
                    <a:pt x="996950" y="3759731"/>
                  </a:cubicBezTo>
                  <a:cubicBezTo>
                    <a:pt x="977900" y="3752323"/>
                    <a:pt x="949325" y="3755498"/>
                    <a:pt x="933450" y="3740681"/>
                  </a:cubicBezTo>
                  <a:cubicBezTo>
                    <a:pt x="917575" y="3725864"/>
                    <a:pt x="905933" y="3695173"/>
                    <a:pt x="901700" y="3670831"/>
                  </a:cubicBezTo>
                  <a:cubicBezTo>
                    <a:pt x="897467" y="3646489"/>
                    <a:pt x="899583" y="3608389"/>
                    <a:pt x="908050" y="3594631"/>
                  </a:cubicBezTo>
                  <a:cubicBezTo>
                    <a:pt x="916517" y="3580873"/>
                    <a:pt x="935567" y="3589339"/>
                    <a:pt x="952500" y="3588281"/>
                  </a:cubicBezTo>
                  <a:cubicBezTo>
                    <a:pt x="969433" y="3587223"/>
                    <a:pt x="995892" y="3592514"/>
                    <a:pt x="1009650" y="3588281"/>
                  </a:cubicBezTo>
                  <a:cubicBezTo>
                    <a:pt x="1023408" y="3584048"/>
                    <a:pt x="1032933" y="3574523"/>
                    <a:pt x="1035050" y="3562881"/>
                  </a:cubicBezTo>
                  <a:cubicBezTo>
                    <a:pt x="1037167" y="3551239"/>
                    <a:pt x="1036108" y="3536423"/>
                    <a:pt x="1022350" y="3518431"/>
                  </a:cubicBezTo>
                  <a:cubicBezTo>
                    <a:pt x="1008592" y="3500439"/>
                    <a:pt x="973667" y="3480331"/>
                    <a:pt x="952500" y="3454931"/>
                  </a:cubicBezTo>
                  <a:cubicBezTo>
                    <a:pt x="931333" y="3429531"/>
                    <a:pt x="915458" y="3395664"/>
                    <a:pt x="895350" y="3366031"/>
                  </a:cubicBezTo>
                  <a:cubicBezTo>
                    <a:pt x="875242" y="3336398"/>
                    <a:pt x="843492" y="3305706"/>
                    <a:pt x="831850" y="3277131"/>
                  </a:cubicBezTo>
                  <a:cubicBezTo>
                    <a:pt x="820208" y="3248556"/>
                    <a:pt x="832908" y="3217864"/>
                    <a:pt x="825500" y="3194581"/>
                  </a:cubicBezTo>
                  <a:cubicBezTo>
                    <a:pt x="818092" y="3171298"/>
                    <a:pt x="802217" y="3153306"/>
                    <a:pt x="787400" y="3137431"/>
                  </a:cubicBezTo>
                  <a:cubicBezTo>
                    <a:pt x="772583" y="3121556"/>
                    <a:pt x="754592" y="3109914"/>
                    <a:pt x="736600" y="3099331"/>
                  </a:cubicBezTo>
                  <a:cubicBezTo>
                    <a:pt x="718608" y="3088748"/>
                    <a:pt x="691092" y="3089806"/>
                    <a:pt x="679450" y="3073931"/>
                  </a:cubicBezTo>
                  <a:cubicBezTo>
                    <a:pt x="667808" y="3058056"/>
                    <a:pt x="667808" y="3023131"/>
                    <a:pt x="666750" y="3004081"/>
                  </a:cubicBezTo>
                  <a:cubicBezTo>
                    <a:pt x="665692" y="2985031"/>
                    <a:pt x="675217" y="2975506"/>
                    <a:pt x="673100" y="2959631"/>
                  </a:cubicBezTo>
                  <a:cubicBezTo>
                    <a:pt x="670983" y="2943756"/>
                    <a:pt x="654050" y="2921531"/>
                    <a:pt x="654050" y="2908831"/>
                  </a:cubicBezTo>
                  <a:cubicBezTo>
                    <a:pt x="654050" y="2896131"/>
                    <a:pt x="672042" y="2897189"/>
                    <a:pt x="673100" y="2883431"/>
                  </a:cubicBezTo>
                  <a:cubicBezTo>
                    <a:pt x="674158" y="2869673"/>
                    <a:pt x="672042" y="2838981"/>
                    <a:pt x="660400" y="2826281"/>
                  </a:cubicBezTo>
                  <a:cubicBezTo>
                    <a:pt x="648758" y="2813581"/>
                    <a:pt x="607483" y="2819931"/>
                    <a:pt x="603250" y="2807231"/>
                  </a:cubicBezTo>
                  <a:cubicBezTo>
                    <a:pt x="599017" y="2794531"/>
                    <a:pt x="619125" y="2767014"/>
                    <a:pt x="635000" y="2750081"/>
                  </a:cubicBezTo>
                  <a:cubicBezTo>
                    <a:pt x="650875" y="2733148"/>
                    <a:pt x="676275" y="2722564"/>
                    <a:pt x="698500" y="2705631"/>
                  </a:cubicBezTo>
                  <a:cubicBezTo>
                    <a:pt x="720725" y="2688698"/>
                    <a:pt x="755650" y="2670706"/>
                    <a:pt x="768350" y="2648481"/>
                  </a:cubicBezTo>
                  <a:cubicBezTo>
                    <a:pt x="781050" y="2626256"/>
                    <a:pt x="773642" y="2594506"/>
                    <a:pt x="774700" y="2572281"/>
                  </a:cubicBezTo>
                  <a:cubicBezTo>
                    <a:pt x="775758" y="2550056"/>
                    <a:pt x="777875" y="2539473"/>
                    <a:pt x="774700" y="2515131"/>
                  </a:cubicBezTo>
                  <a:cubicBezTo>
                    <a:pt x="771525" y="2490789"/>
                    <a:pt x="758825" y="2454806"/>
                    <a:pt x="755650" y="2426231"/>
                  </a:cubicBezTo>
                  <a:cubicBezTo>
                    <a:pt x="752475" y="2397656"/>
                    <a:pt x="757767" y="2369081"/>
                    <a:pt x="755650" y="2343681"/>
                  </a:cubicBezTo>
                  <a:cubicBezTo>
                    <a:pt x="753533" y="2318281"/>
                    <a:pt x="753533" y="2294998"/>
                    <a:pt x="742950" y="2273831"/>
                  </a:cubicBezTo>
                  <a:cubicBezTo>
                    <a:pt x="732367" y="2252664"/>
                    <a:pt x="704850" y="2230439"/>
                    <a:pt x="692150" y="2216681"/>
                  </a:cubicBezTo>
                  <a:cubicBezTo>
                    <a:pt x="679450" y="2202923"/>
                    <a:pt x="677333" y="2196573"/>
                    <a:pt x="666750" y="2191281"/>
                  </a:cubicBezTo>
                  <a:cubicBezTo>
                    <a:pt x="656167" y="2185989"/>
                    <a:pt x="646642" y="2179639"/>
                    <a:pt x="628650" y="2184931"/>
                  </a:cubicBezTo>
                  <a:cubicBezTo>
                    <a:pt x="610658" y="2190223"/>
                    <a:pt x="565150" y="2208214"/>
                    <a:pt x="558800" y="2223031"/>
                  </a:cubicBezTo>
                  <a:cubicBezTo>
                    <a:pt x="552450" y="2237848"/>
                    <a:pt x="579967" y="2263248"/>
                    <a:pt x="590550" y="2273831"/>
                  </a:cubicBezTo>
                  <a:cubicBezTo>
                    <a:pt x="601133" y="2284414"/>
                    <a:pt x="612775" y="2278064"/>
                    <a:pt x="622300" y="2286531"/>
                  </a:cubicBezTo>
                  <a:cubicBezTo>
                    <a:pt x="631825" y="2294998"/>
                    <a:pt x="640292" y="2312989"/>
                    <a:pt x="647700" y="2324631"/>
                  </a:cubicBezTo>
                  <a:cubicBezTo>
                    <a:pt x="655108" y="2336273"/>
                    <a:pt x="670983" y="2345798"/>
                    <a:pt x="666750" y="2356381"/>
                  </a:cubicBezTo>
                  <a:cubicBezTo>
                    <a:pt x="662517" y="2366964"/>
                    <a:pt x="642408" y="2382839"/>
                    <a:pt x="622300" y="2388131"/>
                  </a:cubicBezTo>
                  <a:cubicBezTo>
                    <a:pt x="602192" y="2393423"/>
                    <a:pt x="566208" y="2395539"/>
                    <a:pt x="546100" y="2388131"/>
                  </a:cubicBezTo>
                  <a:cubicBezTo>
                    <a:pt x="525992" y="2380723"/>
                    <a:pt x="501650" y="2343681"/>
                    <a:pt x="501650" y="2343681"/>
                  </a:cubicBezTo>
                  <a:cubicBezTo>
                    <a:pt x="483658" y="2325689"/>
                    <a:pt x="449792" y="2299231"/>
                    <a:pt x="438150" y="2280181"/>
                  </a:cubicBezTo>
                  <a:cubicBezTo>
                    <a:pt x="426508" y="2261131"/>
                    <a:pt x="431800" y="2249489"/>
                    <a:pt x="431800" y="2229381"/>
                  </a:cubicBezTo>
                  <a:cubicBezTo>
                    <a:pt x="431800" y="2209273"/>
                    <a:pt x="441325" y="2177523"/>
                    <a:pt x="438150" y="2159531"/>
                  </a:cubicBezTo>
                  <a:cubicBezTo>
                    <a:pt x="434975" y="2141539"/>
                    <a:pt x="428625" y="2133073"/>
                    <a:pt x="412750" y="2121431"/>
                  </a:cubicBezTo>
                  <a:cubicBezTo>
                    <a:pt x="396875" y="2109789"/>
                    <a:pt x="358775" y="2106614"/>
                    <a:pt x="342900" y="2089681"/>
                  </a:cubicBezTo>
                  <a:cubicBezTo>
                    <a:pt x="327025" y="2072748"/>
                    <a:pt x="322792" y="2046289"/>
                    <a:pt x="317500" y="2019831"/>
                  </a:cubicBezTo>
                  <a:cubicBezTo>
                    <a:pt x="312208" y="1993373"/>
                    <a:pt x="312208" y="1957389"/>
                    <a:pt x="311150" y="1930931"/>
                  </a:cubicBezTo>
                  <a:cubicBezTo>
                    <a:pt x="310092" y="1904473"/>
                    <a:pt x="314325" y="1884364"/>
                    <a:pt x="311150" y="1861081"/>
                  </a:cubicBezTo>
                  <a:cubicBezTo>
                    <a:pt x="307975" y="1837798"/>
                    <a:pt x="299508" y="1808164"/>
                    <a:pt x="292100" y="1791231"/>
                  </a:cubicBezTo>
                  <a:cubicBezTo>
                    <a:pt x="284692" y="1774298"/>
                    <a:pt x="280458" y="1769006"/>
                    <a:pt x="266700" y="1759481"/>
                  </a:cubicBezTo>
                  <a:cubicBezTo>
                    <a:pt x="252942" y="1749956"/>
                    <a:pt x="225425" y="1736198"/>
                    <a:pt x="209550" y="1734081"/>
                  </a:cubicBezTo>
                  <a:cubicBezTo>
                    <a:pt x="193675" y="1731964"/>
                    <a:pt x="184150" y="1739373"/>
                    <a:pt x="171450" y="1746781"/>
                  </a:cubicBezTo>
                  <a:cubicBezTo>
                    <a:pt x="158750" y="1754189"/>
                    <a:pt x="138642" y="1763714"/>
                    <a:pt x="133350" y="1778531"/>
                  </a:cubicBezTo>
                  <a:cubicBezTo>
                    <a:pt x="128058" y="1793348"/>
                    <a:pt x="137583" y="1821923"/>
                    <a:pt x="139700" y="1835681"/>
                  </a:cubicBezTo>
                  <a:cubicBezTo>
                    <a:pt x="141817" y="1849439"/>
                    <a:pt x="149225" y="1853673"/>
                    <a:pt x="146050" y="1861081"/>
                  </a:cubicBezTo>
                  <a:cubicBezTo>
                    <a:pt x="142875" y="1868489"/>
                    <a:pt x="131233" y="1882248"/>
                    <a:pt x="120650" y="1880131"/>
                  </a:cubicBezTo>
                  <a:cubicBezTo>
                    <a:pt x="110067" y="1878014"/>
                    <a:pt x="94192" y="1867431"/>
                    <a:pt x="82550" y="1848381"/>
                  </a:cubicBezTo>
                  <a:cubicBezTo>
                    <a:pt x="70908" y="1829331"/>
                    <a:pt x="58208" y="1789114"/>
                    <a:pt x="50800" y="1765831"/>
                  </a:cubicBezTo>
                  <a:cubicBezTo>
                    <a:pt x="43392" y="1742548"/>
                    <a:pt x="38100" y="1729848"/>
                    <a:pt x="38100" y="1708681"/>
                  </a:cubicBezTo>
                  <a:cubicBezTo>
                    <a:pt x="38100" y="1687514"/>
                    <a:pt x="40217" y="1661056"/>
                    <a:pt x="50800" y="1638831"/>
                  </a:cubicBezTo>
                  <a:cubicBezTo>
                    <a:pt x="61383" y="1616606"/>
                    <a:pt x="86783" y="1590148"/>
                    <a:pt x="101600" y="1575331"/>
                  </a:cubicBezTo>
                  <a:cubicBezTo>
                    <a:pt x="116417" y="1560514"/>
                    <a:pt x="129117" y="1555223"/>
                    <a:pt x="139700" y="1549931"/>
                  </a:cubicBezTo>
                  <a:cubicBezTo>
                    <a:pt x="150283" y="1544639"/>
                    <a:pt x="151342" y="1544639"/>
                    <a:pt x="165100" y="1543581"/>
                  </a:cubicBezTo>
                  <a:cubicBezTo>
                    <a:pt x="178858" y="1542523"/>
                    <a:pt x="204259" y="1542523"/>
                    <a:pt x="222250" y="1543581"/>
                  </a:cubicBezTo>
                  <a:cubicBezTo>
                    <a:pt x="240241" y="1544639"/>
                    <a:pt x="262467" y="1560514"/>
                    <a:pt x="273050" y="1549931"/>
                  </a:cubicBezTo>
                  <a:cubicBezTo>
                    <a:pt x="283633" y="1539348"/>
                    <a:pt x="286808" y="1503364"/>
                    <a:pt x="285750" y="1480081"/>
                  </a:cubicBezTo>
                  <a:cubicBezTo>
                    <a:pt x="284692" y="1456798"/>
                    <a:pt x="271992" y="1429281"/>
                    <a:pt x="266700" y="1410231"/>
                  </a:cubicBezTo>
                  <a:cubicBezTo>
                    <a:pt x="261408" y="1391181"/>
                    <a:pt x="260350" y="1382714"/>
                    <a:pt x="254000" y="1365781"/>
                  </a:cubicBezTo>
                  <a:cubicBezTo>
                    <a:pt x="247650" y="1348848"/>
                    <a:pt x="239183" y="1324506"/>
                    <a:pt x="228600" y="1308631"/>
                  </a:cubicBezTo>
                  <a:cubicBezTo>
                    <a:pt x="218017" y="1292756"/>
                    <a:pt x="204258" y="1276881"/>
                    <a:pt x="190500" y="1270531"/>
                  </a:cubicBezTo>
                  <a:cubicBezTo>
                    <a:pt x="176742" y="1264181"/>
                    <a:pt x="158750" y="1262064"/>
                    <a:pt x="146050" y="1270531"/>
                  </a:cubicBezTo>
                  <a:cubicBezTo>
                    <a:pt x="133350" y="1278998"/>
                    <a:pt x="120650" y="1301223"/>
                    <a:pt x="114300" y="1321331"/>
                  </a:cubicBezTo>
                  <a:cubicBezTo>
                    <a:pt x="107950" y="1341439"/>
                    <a:pt x="106892" y="1373190"/>
                    <a:pt x="107950" y="1391181"/>
                  </a:cubicBezTo>
                  <a:cubicBezTo>
                    <a:pt x="109008" y="1409172"/>
                    <a:pt x="125941" y="1428223"/>
                    <a:pt x="120650" y="1429281"/>
                  </a:cubicBezTo>
                  <a:cubicBezTo>
                    <a:pt x="115359" y="1430339"/>
                    <a:pt x="88900" y="1415523"/>
                    <a:pt x="76200" y="1397531"/>
                  </a:cubicBezTo>
                  <a:cubicBezTo>
                    <a:pt x="63500" y="1379539"/>
                    <a:pt x="49742" y="1346731"/>
                    <a:pt x="44450" y="1321331"/>
                  </a:cubicBezTo>
                  <a:cubicBezTo>
                    <a:pt x="39158" y="1295931"/>
                    <a:pt x="39158" y="1266297"/>
                    <a:pt x="44450" y="1245131"/>
                  </a:cubicBezTo>
                  <a:cubicBezTo>
                    <a:pt x="49742" y="1223965"/>
                    <a:pt x="62442" y="1210206"/>
                    <a:pt x="76200" y="1194331"/>
                  </a:cubicBezTo>
                  <a:cubicBezTo>
                    <a:pt x="89958" y="1178456"/>
                    <a:pt x="103717" y="1158348"/>
                    <a:pt x="127000" y="1149881"/>
                  </a:cubicBezTo>
                  <a:cubicBezTo>
                    <a:pt x="150283" y="1141414"/>
                    <a:pt x="194733" y="1140356"/>
                    <a:pt x="215900" y="1143531"/>
                  </a:cubicBezTo>
                  <a:cubicBezTo>
                    <a:pt x="237067" y="1146706"/>
                    <a:pt x="240242" y="1159406"/>
                    <a:pt x="254000" y="1168931"/>
                  </a:cubicBezTo>
                  <a:cubicBezTo>
                    <a:pt x="267758" y="1178456"/>
                    <a:pt x="283633" y="1191156"/>
                    <a:pt x="298450" y="1200681"/>
                  </a:cubicBezTo>
                  <a:cubicBezTo>
                    <a:pt x="313267" y="1210206"/>
                    <a:pt x="331258" y="1229256"/>
                    <a:pt x="342900" y="1226081"/>
                  </a:cubicBezTo>
                  <a:cubicBezTo>
                    <a:pt x="354542" y="1222906"/>
                    <a:pt x="361950" y="1192214"/>
                    <a:pt x="368300" y="1181631"/>
                  </a:cubicBezTo>
                  <a:cubicBezTo>
                    <a:pt x="374650" y="1171048"/>
                    <a:pt x="377825" y="1173164"/>
                    <a:pt x="381000" y="1162581"/>
                  </a:cubicBezTo>
                  <a:cubicBezTo>
                    <a:pt x="384175" y="1151998"/>
                    <a:pt x="392642" y="1131889"/>
                    <a:pt x="387350" y="1118131"/>
                  </a:cubicBezTo>
                  <a:cubicBezTo>
                    <a:pt x="382058" y="1104373"/>
                    <a:pt x="360892" y="1095906"/>
                    <a:pt x="349250" y="1080031"/>
                  </a:cubicBezTo>
                  <a:cubicBezTo>
                    <a:pt x="337608" y="1064156"/>
                    <a:pt x="338667" y="1048281"/>
                    <a:pt x="317500" y="1022881"/>
                  </a:cubicBezTo>
                  <a:cubicBezTo>
                    <a:pt x="296333" y="997481"/>
                    <a:pt x="246592" y="955148"/>
                    <a:pt x="222250" y="927631"/>
                  </a:cubicBezTo>
                  <a:cubicBezTo>
                    <a:pt x="197908" y="900114"/>
                    <a:pt x="193675" y="884239"/>
                    <a:pt x="171450" y="857781"/>
                  </a:cubicBezTo>
                  <a:cubicBezTo>
                    <a:pt x="149225" y="831323"/>
                    <a:pt x="110067" y="794281"/>
                    <a:pt x="88900" y="768881"/>
                  </a:cubicBezTo>
                  <a:cubicBezTo>
                    <a:pt x="67733" y="743481"/>
                    <a:pt x="52917" y="732898"/>
                    <a:pt x="44450" y="705381"/>
                  </a:cubicBezTo>
                  <a:cubicBezTo>
                    <a:pt x="35983" y="677864"/>
                    <a:pt x="37042" y="634473"/>
                    <a:pt x="38100" y="603781"/>
                  </a:cubicBezTo>
                  <a:cubicBezTo>
                    <a:pt x="39158" y="573089"/>
                    <a:pt x="43392" y="540281"/>
                    <a:pt x="50800" y="521231"/>
                  </a:cubicBezTo>
                  <a:cubicBezTo>
                    <a:pt x="58208" y="502181"/>
                    <a:pt x="74083" y="493714"/>
                    <a:pt x="82550" y="489481"/>
                  </a:cubicBezTo>
                  <a:cubicBezTo>
                    <a:pt x="91017" y="485248"/>
                    <a:pt x="97367" y="486306"/>
                    <a:pt x="101600" y="495831"/>
                  </a:cubicBezTo>
                  <a:cubicBezTo>
                    <a:pt x="105833" y="505356"/>
                    <a:pt x="110067" y="528639"/>
                    <a:pt x="107950" y="546631"/>
                  </a:cubicBezTo>
                  <a:cubicBezTo>
                    <a:pt x="105833" y="564623"/>
                    <a:pt x="85725" y="581556"/>
                    <a:pt x="88900" y="603781"/>
                  </a:cubicBezTo>
                  <a:cubicBezTo>
                    <a:pt x="92075" y="626006"/>
                    <a:pt x="104775" y="654581"/>
                    <a:pt x="127000" y="679981"/>
                  </a:cubicBezTo>
                  <a:cubicBezTo>
                    <a:pt x="149225" y="705381"/>
                    <a:pt x="198967" y="735014"/>
                    <a:pt x="222250" y="756181"/>
                  </a:cubicBezTo>
                  <a:cubicBezTo>
                    <a:pt x="245533" y="777348"/>
                    <a:pt x="246592" y="792164"/>
                    <a:pt x="266700" y="806981"/>
                  </a:cubicBezTo>
                  <a:cubicBezTo>
                    <a:pt x="286808" y="821798"/>
                    <a:pt x="320675" y="833439"/>
                    <a:pt x="342900" y="845081"/>
                  </a:cubicBezTo>
                  <a:cubicBezTo>
                    <a:pt x="365125" y="856723"/>
                    <a:pt x="389467" y="873656"/>
                    <a:pt x="400050" y="876831"/>
                  </a:cubicBezTo>
                  <a:cubicBezTo>
                    <a:pt x="410633" y="880006"/>
                    <a:pt x="404283" y="872598"/>
                    <a:pt x="406400" y="864131"/>
                  </a:cubicBezTo>
                  <a:cubicBezTo>
                    <a:pt x="408517" y="855664"/>
                    <a:pt x="427567" y="847198"/>
                    <a:pt x="412750" y="826031"/>
                  </a:cubicBezTo>
                  <a:cubicBezTo>
                    <a:pt x="397933" y="804864"/>
                    <a:pt x="341842" y="756181"/>
                    <a:pt x="317500" y="737131"/>
                  </a:cubicBezTo>
                  <a:cubicBezTo>
                    <a:pt x="293158" y="718081"/>
                    <a:pt x="287867" y="729723"/>
                    <a:pt x="266700" y="711731"/>
                  </a:cubicBezTo>
                  <a:cubicBezTo>
                    <a:pt x="245533" y="693739"/>
                    <a:pt x="214842" y="654581"/>
                    <a:pt x="190500" y="629181"/>
                  </a:cubicBezTo>
                  <a:cubicBezTo>
                    <a:pt x="166158" y="603781"/>
                    <a:pt x="138642" y="582614"/>
                    <a:pt x="120650" y="559331"/>
                  </a:cubicBezTo>
                  <a:cubicBezTo>
                    <a:pt x="102658" y="536048"/>
                    <a:pt x="96308" y="515939"/>
                    <a:pt x="82550" y="489481"/>
                  </a:cubicBezTo>
                  <a:cubicBezTo>
                    <a:pt x="68792" y="463023"/>
                    <a:pt x="48683" y="429156"/>
                    <a:pt x="38100" y="400581"/>
                  </a:cubicBezTo>
                  <a:cubicBezTo>
                    <a:pt x="27517" y="372006"/>
                    <a:pt x="25400" y="348723"/>
                    <a:pt x="19050" y="318031"/>
                  </a:cubicBezTo>
                  <a:cubicBezTo>
                    <a:pt x="12700" y="287339"/>
                    <a:pt x="0" y="248181"/>
                    <a:pt x="0" y="216431"/>
                  </a:cubicBezTo>
                  <a:cubicBezTo>
                    <a:pt x="0" y="184681"/>
                    <a:pt x="10583" y="152931"/>
                    <a:pt x="19050" y="127531"/>
                  </a:cubicBezTo>
                  <a:cubicBezTo>
                    <a:pt x="27517" y="102131"/>
                    <a:pt x="38100" y="74614"/>
                    <a:pt x="50800" y="64031"/>
                  </a:cubicBezTo>
                  <a:cubicBezTo>
                    <a:pt x="63500" y="53448"/>
                    <a:pt x="87842" y="61914"/>
                    <a:pt x="95250" y="64031"/>
                  </a:cubicBezTo>
                  <a:cubicBezTo>
                    <a:pt x="102658" y="66148"/>
                    <a:pt x="96308" y="65089"/>
                    <a:pt x="95250" y="76731"/>
                  </a:cubicBezTo>
                  <a:cubicBezTo>
                    <a:pt x="94192" y="88373"/>
                    <a:pt x="91017" y="112714"/>
                    <a:pt x="88900" y="133881"/>
                  </a:cubicBezTo>
                  <a:cubicBezTo>
                    <a:pt x="86783" y="155048"/>
                    <a:pt x="78317" y="178331"/>
                    <a:pt x="82550" y="203731"/>
                  </a:cubicBezTo>
                  <a:cubicBezTo>
                    <a:pt x="86783" y="229131"/>
                    <a:pt x="98425" y="255589"/>
                    <a:pt x="114300" y="286281"/>
                  </a:cubicBezTo>
                  <a:cubicBezTo>
                    <a:pt x="130175" y="316973"/>
                    <a:pt x="159808" y="361423"/>
                    <a:pt x="177800" y="387881"/>
                  </a:cubicBezTo>
                  <a:cubicBezTo>
                    <a:pt x="195792" y="414339"/>
                    <a:pt x="207433" y="424923"/>
                    <a:pt x="222250" y="445031"/>
                  </a:cubicBezTo>
                  <a:cubicBezTo>
                    <a:pt x="237067" y="465139"/>
                    <a:pt x="247650" y="488423"/>
                    <a:pt x="266700" y="508531"/>
                  </a:cubicBezTo>
                  <a:cubicBezTo>
                    <a:pt x="285750" y="528639"/>
                    <a:pt x="317500" y="554039"/>
                    <a:pt x="336550" y="565681"/>
                  </a:cubicBezTo>
                  <a:cubicBezTo>
                    <a:pt x="355600" y="577323"/>
                    <a:pt x="367242" y="574148"/>
                    <a:pt x="381000" y="578381"/>
                  </a:cubicBezTo>
                  <a:cubicBezTo>
                    <a:pt x="394758" y="582614"/>
                    <a:pt x="416983" y="602723"/>
                    <a:pt x="419100" y="591081"/>
                  </a:cubicBezTo>
                  <a:cubicBezTo>
                    <a:pt x="421217" y="579439"/>
                    <a:pt x="413808" y="534989"/>
                    <a:pt x="393700" y="508531"/>
                  </a:cubicBezTo>
                  <a:cubicBezTo>
                    <a:pt x="373592" y="482073"/>
                    <a:pt x="328083" y="455614"/>
                    <a:pt x="298450" y="432331"/>
                  </a:cubicBezTo>
                  <a:cubicBezTo>
                    <a:pt x="268817" y="409048"/>
                    <a:pt x="240242" y="402698"/>
                    <a:pt x="215900" y="368831"/>
                  </a:cubicBezTo>
                  <a:cubicBezTo>
                    <a:pt x="191558" y="334964"/>
                    <a:pt x="159808" y="272523"/>
                    <a:pt x="152400" y="229131"/>
                  </a:cubicBezTo>
                  <a:cubicBezTo>
                    <a:pt x="144992" y="185739"/>
                    <a:pt x="159808" y="140231"/>
                    <a:pt x="171450" y="108481"/>
                  </a:cubicBezTo>
                  <a:cubicBezTo>
                    <a:pt x="183092" y="76731"/>
                    <a:pt x="197908" y="56623"/>
                    <a:pt x="222250" y="38631"/>
                  </a:cubicBezTo>
                  <a:cubicBezTo>
                    <a:pt x="246592" y="20639"/>
                    <a:pt x="285750" y="3706"/>
                    <a:pt x="317500" y="531"/>
                  </a:cubicBezTo>
                  <a:cubicBezTo>
                    <a:pt x="349250" y="-2644"/>
                    <a:pt x="378883" y="8998"/>
                    <a:pt x="412750" y="19581"/>
                  </a:cubicBezTo>
                  <a:cubicBezTo>
                    <a:pt x="446617" y="30164"/>
                    <a:pt x="487892" y="42864"/>
                    <a:pt x="520700" y="64031"/>
                  </a:cubicBezTo>
                  <a:cubicBezTo>
                    <a:pt x="553508" y="85198"/>
                    <a:pt x="594783" y="123298"/>
                    <a:pt x="609600" y="146581"/>
                  </a:cubicBezTo>
                  <a:cubicBezTo>
                    <a:pt x="624417" y="169864"/>
                    <a:pt x="606425" y="183623"/>
                    <a:pt x="609600" y="203731"/>
                  </a:cubicBezTo>
                  <a:cubicBezTo>
                    <a:pt x="612775" y="223839"/>
                    <a:pt x="628650" y="246064"/>
                    <a:pt x="628650" y="267231"/>
                  </a:cubicBezTo>
                  <a:cubicBezTo>
                    <a:pt x="628650" y="288398"/>
                    <a:pt x="619125" y="310623"/>
                    <a:pt x="609600" y="330731"/>
                  </a:cubicBezTo>
                  <a:cubicBezTo>
                    <a:pt x="600075" y="350839"/>
                    <a:pt x="583142" y="376239"/>
                    <a:pt x="571500" y="387881"/>
                  </a:cubicBezTo>
                  <a:cubicBezTo>
                    <a:pt x="559858" y="399523"/>
                    <a:pt x="548217" y="406931"/>
                    <a:pt x="539750" y="400581"/>
                  </a:cubicBezTo>
                  <a:cubicBezTo>
                    <a:pt x="531283" y="394231"/>
                    <a:pt x="519642" y="374123"/>
                    <a:pt x="520700" y="349781"/>
                  </a:cubicBezTo>
                  <a:cubicBezTo>
                    <a:pt x="521758" y="325439"/>
                    <a:pt x="550333" y="280989"/>
                    <a:pt x="546100" y="254531"/>
                  </a:cubicBezTo>
                  <a:cubicBezTo>
                    <a:pt x="541867" y="228073"/>
                    <a:pt x="510117" y="212198"/>
                    <a:pt x="495300" y="191031"/>
                  </a:cubicBezTo>
                  <a:cubicBezTo>
                    <a:pt x="480483" y="169864"/>
                    <a:pt x="474133" y="140231"/>
                    <a:pt x="457200" y="127531"/>
                  </a:cubicBezTo>
                  <a:cubicBezTo>
                    <a:pt x="440267" y="114831"/>
                    <a:pt x="412750" y="115889"/>
                    <a:pt x="393700" y="114831"/>
                  </a:cubicBezTo>
                  <a:cubicBezTo>
                    <a:pt x="374650" y="113773"/>
                    <a:pt x="354542" y="107423"/>
                    <a:pt x="342900" y="121181"/>
                  </a:cubicBezTo>
                  <a:cubicBezTo>
                    <a:pt x="331258" y="134939"/>
                    <a:pt x="318558" y="167748"/>
                    <a:pt x="323850" y="197381"/>
                  </a:cubicBezTo>
                  <a:cubicBezTo>
                    <a:pt x="329142" y="227014"/>
                    <a:pt x="360892" y="274639"/>
                    <a:pt x="374650" y="298981"/>
                  </a:cubicBezTo>
                  <a:cubicBezTo>
                    <a:pt x="388408" y="323323"/>
                    <a:pt x="392642" y="327556"/>
                    <a:pt x="406400" y="343431"/>
                  </a:cubicBezTo>
                  <a:cubicBezTo>
                    <a:pt x="420158" y="359306"/>
                    <a:pt x="439208" y="377298"/>
                    <a:pt x="457200" y="394231"/>
                  </a:cubicBezTo>
                  <a:cubicBezTo>
                    <a:pt x="475192" y="411164"/>
                    <a:pt x="494242" y="430214"/>
                    <a:pt x="514350" y="445031"/>
                  </a:cubicBezTo>
                  <a:cubicBezTo>
                    <a:pt x="534458" y="459848"/>
                    <a:pt x="556683" y="465139"/>
                    <a:pt x="577850" y="483131"/>
                  </a:cubicBezTo>
                  <a:cubicBezTo>
                    <a:pt x="599017" y="501123"/>
                    <a:pt x="621242" y="529698"/>
                    <a:pt x="641350" y="552981"/>
                  </a:cubicBezTo>
                  <a:cubicBezTo>
                    <a:pt x="661458" y="576264"/>
                    <a:pt x="683683" y="602723"/>
                    <a:pt x="698500" y="622831"/>
                  </a:cubicBezTo>
                  <a:cubicBezTo>
                    <a:pt x="713317" y="642939"/>
                    <a:pt x="716492" y="648231"/>
                    <a:pt x="730250" y="673631"/>
                  </a:cubicBezTo>
                  <a:cubicBezTo>
                    <a:pt x="744008" y="699031"/>
                    <a:pt x="770467" y="744539"/>
                    <a:pt x="781050" y="775231"/>
                  </a:cubicBezTo>
                  <a:cubicBezTo>
                    <a:pt x="791633" y="805923"/>
                    <a:pt x="794808" y="830264"/>
                    <a:pt x="793750" y="857781"/>
                  </a:cubicBezTo>
                  <a:cubicBezTo>
                    <a:pt x="792692" y="885298"/>
                    <a:pt x="778933" y="909639"/>
                    <a:pt x="774700" y="940331"/>
                  </a:cubicBezTo>
                  <a:cubicBezTo>
                    <a:pt x="770467" y="971023"/>
                    <a:pt x="775758" y="1001714"/>
                    <a:pt x="768350" y="1041931"/>
                  </a:cubicBezTo>
                  <a:cubicBezTo>
                    <a:pt x="760942" y="1082148"/>
                    <a:pt x="741892" y="1141414"/>
                    <a:pt x="730250" y="1181631"/>
                  </a:cubicBezTo>
                  <a:cubicBezTo>
                    <a:pt x="718608" y="1221848"/>
                    <a:pt x="706967" y="1251481"/>
                    <a:pt x="698500" y="1283231"/>
                  </a:cubicBezTo>
                  <a:cubicBezTo>
                    <a:pt x="690033" y="1314981"/>
                    <a:pt x="688975" y="1342498"/>
                    <a:pt x="679450" y="1372131"/>
                  </a:cubicBezTo>
                  <a:cubicBezTo>
                    <a:pt x="669925" y="1401764"/>
                    <a:pt x="652992" y="1428223"/>
                    <a:pt x="641350" y="1461031"/>
                  </a:cubicBezTo>
                  <a:cubicBezTo>
                    <a:pt x="629708" y="1493839"/>
                    <a:pt x="617008" y="1536173"/>
                    <a:pt x="609600" y="1568981"/>
                  </a:cubicBezTo>
                  <a:cubicBezTo>
                    <a:pt x="602192" y="1601789"/>
                    <a:pt x="602192" y="1621898"/>
                    <a:pt x="596900" y="1657881"/>
                  </a:cubicBezTo>
                  <a:cubicBezTo>
                    <a:pt x="591608" y="1693864"/>
                    <a:pt x="578908" y="1747839"/>
                    <a:pt x="577850" y="1784881"/>
                  </a:cubicBezTo>
                  <a:cubicBezTo>
                    <a:pt x="576792" y="1821923"/>
                    <a:pt x="583142" y="1855789"/>
                    <a:pt x="590550" y="1880131"/>
                  </a:cubicBezTo>
                  <a:cubicBezTo>
                    <a:pt x="597958" y="1904473"/>
                    <a:pt x="605367" y="1920348"/>
                    <a:pt x="622300" y="1930931"/>
                  </a:cubicBezTo>
                  <a:cubicBezTo>
                    <a:pt x="639233" y="1941514"/>
                    <a:pt x="672042" y="1955273"/>
                    <a:pt x="692150" y="1943631"/>
                  </a:cubicBezTo>
                  <a:cubicBezTo>
                    <a:pt x="712258" y="1931989"/>
                    <a:pt x="730250" y="1892831"/>
                    <a:pt x="742950" y="1861081"/>
                  </a:cubicBezTo>
                  <a:cubicBezTo>
                    <a:pt x="755650" y="1829331"/>
                    <a:pt x="762000" y="1797581"/>
                    <a:pt x="768350" y="1753131"/>
                  </a:cubicBezTo>
                  <a:cubicBezTo>
                    <a:pt x="774700" y="1708681"/>
                    <a:pt x="777875" y="1649414"/>
                    <a:pt x="781050" y="1594381"/>
                  </a:cubicBezTo>
                  <a:cubicBezTo>
                    <a:pt x="784225" y="1539348"/>
                    <a:pt x="786342" y="1474789"/>
                    <a:pt x="787400" y="1422931"/>
                  </a:cubicBezTo>
                  <a:cubicBezTo>
                    <a:pt x="788458" y="1371073"/>
                    <a:pt x="783167" y="1330856"/>
                    <a:pt x="787400" y="1283231"/>
                  </a:cubicBezTo>
                  <a:cubicBezTo>
                    <a:pt x="791633" y="1235606"/>
                    <a:pt x="799042" y="1190098"/>
                    <a:pt x="812800" y="1137181"/>
                  </a:cubicBezTo>
                  <a:cubicBezTo>
                    <a:pt x="826558" y="1084264"/>
                    <a:pt x="854075" y="1016531"/>
                    <a:pt x="869950" y="965731"/>
                  </a:cubicBezTo>
                  <a:cubicBezTo>
                    <a:pt x="885825" y="914931"/>
                    <a:pt x="895350" y="870481"/>
                    <a:pt x="908050" y="832381"/>
                  </a:cubicBezTo>
                  <a:cubicBezTo>
                    <a:pt x="920750" y="794281"/>
                    <a:pt x="932392" y="763589"/>
                    <a:pt x="946150" y="737131"/>
                  </a:cubicBezTo>
                  <a:cubicBezTo>
                    <a:pt x="959908" y="710673"/>
                    <a:pt x="973667" y="686331"/>
                    <a:pt x="990600" y="673631"/>
                  </a:cubicBezTo>
                  <a:cubicBezTo>
                    <a:pt x="1007533" y="660931"/>
                    <a:pt x="1026583" y="663048"/>
                    <a:pt x="1047750" y="660931"/>
                  </a:cubicBezTo>
                  <a:cubicBezTo>
                    <a:pt x="1068917" y="658814"/>
                    <a:pt x="1091142" y="654581"/>
                    <a:pt x="1117600" y="660931"/>
                  </a:cubicBezTo>
                  <a:cubicBezTo>
                    <a:pt x="1144058" y="667281"/>
                    <a:pt x="1184275" y="685273"/>
                    <a:pt x="1206500" y="699031"/>
                  </a:cubicBezTo>
                  <a:cubicBezTo>
                    <a:pt x="1228725" y="712789"/>
                    <a:pt x="1244600" y="726548"/>
                    <a:pt x="1250950" y="743481"/>
                  </a:cubicBezTo>
                  <a:cubicBezTo>
                    <a:pt x="1257300" y="760414"/>
                    <a:pt x="1242483" y="779464"/>
                    <a:pt x="1244600" y="800631"/>
                  </a:cubicBezTo>
                  <a:cubicBezTo>
                    <a:pt x="1246717" y="821798"/>
                    <a:pt x="1258358" y="842964"/>
                    <a:pt x="1263650" y="870481"/>
                  </a:cubicBezTo>
                  <a:cubicBezTo>
                    <a:pt x="1268942" y="897998"/>
                    <a:pt x="1271058" y="941389"/>
                    <a:pt x="1276350" y="965731"/>
                  </a:cubicBezTo>
                  <a:cubicBezTo>
                    <a:pt x="1281642" y="990073"/>
                    <a:pt x="1280583" y="1001714"/>
                    <a:pt x="1295400" y="1016531"/>
                  </a:cubicBezTo>
                  <a:cubicBezTo>
                    <a:pt x="1310217" y="1031348"/>
                    <a:pt x="1344083" y="1073681"/>
                    <a:pt x="1384300" y="1054631"/>
                  </a:cubicBezTo>
                  <a:close/>
                </a:path>
              </a:pathLst>
            </a:custGeom>
            <a:solidFill>
              <a:srgbClr val="C00000"/>
            </a:solidFill>
            <a:ln>
              <a:solidFill>
                <a:srgbClr val="AC211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Ellipse 27"/>
            <p:cNvSpPr/>
            <p:nvPr/>
          </p:nvSpPr>
          <p:spPr>
            <a:xfrm flipH="1">
              <a:off x="2735796" y="-315416"/>
              <a:ext cx="54000" cy="4572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Forme libre 28"/>
            <p:cNvSpPr/>
            <p:nvPr/>
          </p:nvSpPr>
          <p:spPr>
            <a:xfrm>
              <a:off x="2893449" y="5227"/>
              <a:ext cx="513070" cy="68883"/>
            </a:xfrm>
            <a:custGeom>
              <a:avLst/>
              <a:gdLst>
                <a:gd name="connsiteX0" fmla="*/ 105 w 513070"/>
                <a:gd name="connsiteY0" fmla="*/ 910 h 68883"/>
                <a:gd name="connsiteX1" fmla="*/ 89091 w 513070"/>
                <a:gd name="connsiteY1" fmla="*/ 3978 h 68883"/>
                <a:gd name="connsiteX2" fmla="*/ 150460 w 513070"/>
                <a:gd name="connsiteY2" fmla="*/ 3978 h 68883"/>
                <a:gd name="connsiteX3" fmla="*/ 251719 w 513070"/>
                <a:gd name="connsiteY3" fmla="*/ 19321 h 68883"/>
                <a:gd name="connsiteX4" fmla="*/ 316156 w 513070"/>
                <a:gd name="connsiteY4" fmla="*/ 34663 h 68883"/>
                <a:gd name="connsiteX5" fmla="*/ 371389 w 513070"/>
                <a:gd name="connsiteY5" fmla="*/ 43868 h 68883"/>
                <a:gd name="connsiteX6" fmla="*/ 392868 w 513070"/>
                <a:gd name="connsiteY6" fmla="*/ 43868 h 68883"/>
                <a:gd name="connsiteX7" fmla="*/ 445032 w 513070"/>
                <a:gd name="connsiteY7" fmla="*/ 53074 h 68883"/>
                <a:gd name="connsiteX8" fmla="*/ 484921 w 513070"/>
                <a:gd name="connsiteY8" fmla="*/ 43868 h 68883"/>
                <a:gd name="connsiteX9" fmla="*/ 512538 w 513070"/>
                <a:gd name="connsiteY9" fmla="*/ 37731 h 68883"/>
                <a:gd name="connsiteX10" fmla="*/ 460374 w 513070"/>
                <a:gd name="connsiteY10" fmla="*/ 56142 h 68883"/>
                <a:gd name="connsiteX11" fmla="*/ 389799 w 513070"/>
                <a:gd name="connsiteY11" fmla="*/ 68416 h 68883"/>
                <a:gd name="connsiteX12" fmla="*/ 346841 w 513070"/>
                <a:gd name="connsiteY12" fmla="*/ 65347 h 68883"/>
                <a:gd name="connsiteX13" fmla="*/ 322293 w 513070"/>
                <a:gd name="connsiteY13" fmla="*/ 56142 h 68883"/>
                <a:gd name="connsiteX14" fmla="*/ 294677 w 513070"/>
                <a:gd name="connsiteY14" fmla="*/ 43868 h 68883"/>
                <a:gd name="connsiteX15" fmla="*/ 273198 w 513070"/>
                <a:gd name="connsiteY15" fmla="*/ 53074 h 68883"/>
                <a:gd name="connsiteX16" fmla="*/ 257856 w 513070"/>
                <a:gd name="connsiteY16" fmla="*/ 50005 h 68883"/>
                <a:gd name="connsiteX17" fmla="*/ 239445 w 513070"/>
                <a:gd name="connsiteY17" fmla="*/ 56142 h 68883"/>
                <a:gd name="connsiteX18" fmla="*/ 214897 w 513070"/>
                <a:gd name="connsiteY18" fmla="*/ 62279 h 68883"/>
                <a:gd name="connsiteX19" fmla="*/ 196487 w 513070"/>
                <a:gd name="connsiteY19" fmla="*/ 62279 h 68883"/>
                <a:gd name="connsiteX20" fmla="*/ 181144 w 513070"/>
                <a:gd name="connsiteY20" fmla="*/ 40800 h 68883"/>
                <a:gd name="connsiteX21" fmla="*/ 168870 w 513070"/>
                <a:gd name="connsiteY21" fmla="*/ 31594 h 68883"/>
                <a:gd name="connsiteX22" fmla="*/ 153528 w 513070"/>
                <a:gd name="connsiteY22" fmla="*/ 37731 h 68883"/>
                <a:gd name="connsiteX23" fmla="*/ 138186 w 513070"/>
                <a:gd name="connsiteY23" fmla="*/ 46937 h 68883"/>
                <a:gd name="connsiteX24" fmla="*/ 122844 w 513070"/>
                <a:gd name="connsiteY24" fmla="*/ 50005 h 68883"/>
                <a:gd name="connsiteX25" fmla="*/ 116707 w 513070"/>
                <a:gd name="connsiteY25" fmla="*/ 40800 h 68883"/>
                <a:gd name="connsiteX26" fmla="*/ 92159 w 513070"/>
                <a:gd name="connsiteY26" fmla="*/ 25458 h 68883"/>
                <a:gd name="connsiteX27" fmla="*/ 70680 w 513070"/>
                <a:gd name="connsiteY27" fmla="*/ 22389 h 68883"/>
                <a:gd name="connsiteX28" fmla="*/ 105 w 513070"/>
                <a:gd name="connsiteY28" fmla="*/ 910 h 6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13070" h="68883">
                  <a:moveTo>
                    <a:pt x="105" y="910"/>
                  </a:moveTo>
                  <a:cubicBezTo>
                    <a:pt x="3173" y="-2158"/>
                    <a:pt x="64032" y="3467"/>
                    <a:pt x="89091" y="3978"/>
                  </a:cubicBezTo>
                  <a:cubicBezTo>
                    <a:pt x="114150" y="4489"/>
                    <a:pt x="123355" y="1421"/>
                    <a:pt x="150460" y="3978"/>
                  </a:cubicBezTo>
                  <a:cubicBezTo>
                    <a:pt x="177565" y="6535"/>
                    <a:pt x="224103" y="14207"/>
                    <a:pt x="251719" y="19321"/>
                  </a:cubicBezTo>
                  <a:cubicBezTo>
                    <a:pt x="279335" y="24435"/>
                    <a:pt x="296211" y="30572"/>
                    <a:pt x="316156" y="34663"/>
                  </a:cubicBezTo>
                  <a:cubicBezTo>
                    <a:pt x="336101" y="38754"/>
                    <a:pt x="358604" y="42334"/>
                    <a:pt x="371389" y="43868"/>
                  </a:cubicBezTo>
                  <a:cubicBezTo>
                    <a:pt x="384174" y="45402"/>
                    <a:pt x="380594" y="42334"/>
                    <a:pt x="392868" y="43868"/>
                  </a:cubicBezTo>
                  <a:cubicBezTo>
                    <a:pt x="405142" y="45402"/>
                    <a:pt x="429690" y="53074"/>
                    <a:pt x="445032" y="53074"/>
                  </a:cubicBezTo>
                  <a:cubicBezTo>
                    <a:pt x="460374" y="53074"/>
                    <a:pt x="484921" y="43868"/>
                    <a:pt x="484921" y="43868"/>
                  </a:cubicBezTo>
                  <a:cubicBezTo>
                    <a:pt x="496172" y="41311"/>
                    <a:pt x="516629" y="35685"/>
                    <a:pt x="512538" y="37731"/>
                  </a:cubicBezTo>
                  <a:cubicBezTo>
                    <a:pt x="508447" y="39777"/>
                    <a:pt x="480830" y="51028"/>
                    <a:pt x="460374" y="56142"/>
                  </a:cubicBezTo>
                  <a:cubicBezTo>
                    <a:pt x="439918" y="61256"/>
                    <a:pt x="408721" y="66882"/>
                    <a:pt x="389799" y="68416"/>
                  </a:cubicBezTo>
                  <a:cubicBezTo>
                    <a:pt x="370877" y="69950"/>
                    <a:pt x="358092" y="67393"/>
                    <a:pt x="346841" y="65347"/>
                  </a:cubicBezTo>
                  <a:cubicBezTo>
                    <a:pt x="335590" y="63301"/>
                    <a:pt x="330987" y="59722"/>
                    <a:pt x="322293" y="56142"/>
                  </a:cubicBezTo>
                  <a:cubicBezTo>
                    <a:pt x="313599" y="52562"/>
                    <a:pt x="302860" y="44379"/>
                    <a:pt x="294677" y="43868"/>
                  </a:cubicBezTo>
                  <a:cubicBezTo>
                    <a:pt x="286495" y="43357"/>
                    <a:pt x="279335" y="52051"/>
                    <a:pt x="273198" y="53074"/>
                  </a:cubicBezTo>
                  <a:cubicBezTo>
                    <a:pt x="267061" y="54097"/>
                    <a:pt x="263482" y="49494"/>
                    <a:pt x="257856" y="50005"/>
                  </a:cubicBezTo>
                  <a:cubicBezTo>
                    <a:pt x="252230" y="50516"/>
                    <a:pt x="246605" y="54096"/>
                    <a:pt x="239445" y="56142"/>
                  </a:cubicBezTo>
                  <a:cubicBezTo>
                    <a:pt x="232285" y="58188"/>
                    <a:pt x="222057" y="61256"/>
                    <a:pt x="214897" y="62279"/>
                  </a:cubicBezTo>
                  <a:cubicBezTo>
                    <a:pt x="207737" y="63302"/>
                    <a:pt x="202112" y="65859"/>
                    <a:pt x="196487" y="62279"/>
                  </a:cubicBezTo>
                  <a:cubicBezTo>
                    <a:pt x="190862" y="58699"/>
                    <a:pt x="185747" y="45914"/>
                    <a:pt x="181144" y="40800"/>
                  </a:cubicBezTo>
                  <a:cubicBezTo>
                    <a:pt x="176541" y="35686"/>
                    <a:pt x="173473" y="32105"/>
                    <a:pt x="168870" y="31594"/>
                  </a:cubicBezTo>
                  <a:cubicBezTo>
                    <a:pt x="164267" y="31083"/>
                    <a:pt x="158642" y="35174"/>
                    <a:pt x="153528" y="37731"/>
                  </a:cubicBezTo>
                  <a:cubicBezTo>
                    <a:pt x="148414" y="40288"/>
                    <a:pt x="143300" y="44891"/>
                    <a:pt x="138186" y="46937"/>
                  </a:cubicBezTo>
                  <a:cubicBezTo>
                    <a:pt x="133072" y="48983"/>
                    <a:pt x="126424" y="51028"/>
                    <a:pt x="122844" y="50005"/>
                  </a:cubicBezTo>
                  <a:cubicBezTo>
                    <a:pt x="119264" y="48982"/>
                    <a:pt x="121821" y="44891"/>
                    <a:pt x="116707" y="40800"/>
                  </a:cubicBezTo>
                  <a:cubicBezTo>
                    <a:pt x="111593" y="36709"/>
                    <a:pt x="99830" y="28526"/>
                    <a:pt x="92159" y="25458"/>
                  </a:cubicBezTo>
                  <a:cubicBezTo>
                    <a:pt x="84488" y="22390"/>
                    <a:pt x="79374" y="21878"/>
                    <a:pt x="70680" y="22389"/>
                  </a:cubicBezTo>
                  <a:cubicBezTo>
                    <a:pt x="61986" y="22900"/>
                    <a:pt x="-2963" y="3978"/>
                    <a:pt x="105" y="91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0" name="Image 29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68877" y="190005"/>
            <a:ext cx="2253613" cy="1240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rganigramme : Bande perforée 2"/>
          <p:cNvSpPr/>
          <p:nvPr/>
        </p:nvSpPr>
        <p:spPr>
          <a:xfrm>
            <a:off x="2294013" y="1344152"/>
            <a:ext cx="2016224" cy="1224136"/>
          </a:xfrm>
          <a:prstGeom prst="flowChartPunchedTap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orme libre 18"/>
          <p:cNvSpPr/>
          <p:nvPr/>
        </p:nvSpPr>
        <p:spPr>
          <a:xfrm>
            <a:off x="2296417" y="1491121"/>
            <a:ext cx="1025260" cy="1075049"/>
          </a:xfrm>
          <a:custGeom>
            <a:avLst/>
            <a:gdLst>
              <a:gd name="connsiteX0" fmla="*/ 8365 w 1050900"/>
              <a:gd name="connsiteY0" fmla="*/ 56174 h 1167163"/>
              <a:gd name="connsiteX1" fmla="*/ 91117 w 1050900"/>
              <a:gd name="connsiteY1" fmla="*/ 126512 h 1167163"/>
              <a:gd name="connsiteX2" fmla="*/ 322820 w 1050900"/>
              <a:gd name="connsiteY2" fmla="*/ 180301 h 1167163"/>
              <a:gd name="connsiteX3" fmla="*/ 546248 w 1050900"/>
              <a:gd name="connsiteY3" fmla="*/ 184438 h 1167163"/>
              <a:gd name="connsiteX4" fmla="*/ 732438 w 1050900"/>
              <a:gd name="connsiteY4" fmla="*/ 167888 h 1167163"/>
              <a:gd name="connsiteX5" fmla="*/ 860702 w 1050900"/>
              <a:gd name="connsiteY5" fmla="*/ 143063 h 1167163"/>
              <a:gd name="connsiteX6" fmla="*/ 972416 w 1050900"/>
              <a:gd name="connsiteY6" fmla="*/ 101687 h 1167163"/>
              <a:gd name="connsiteX7" fmla="*/ 1001379 w 1050900"/>
              <a:gd name="connsiteY7" fmla="*/ 85137 h 1167163"/>
              <a:gd name="connsiteX8" fmla="*/ 1026204 w 1050900"/>
              <a:gd name="connsiteY8" fmla="*/ 1016087 h 1167163"/>
              <a:gd name="connsiteX9" fmla="*/ 616586 w 1050900"/>
              <a:gd name="connsiteY9" fmla="*/ 1152626 h 1167163"/>
              <a:gd name="connsiteX10" fmla="*/ 405571 w 1050900"/>
              <a:gd name="connsiteY10" fmla="*/ 1160902 h 1167163"/>
              <a:gd name="connsiteX11" fmla="*/ 198693 w 1050900"/>
              <a:gd name="connsiteY11" fmla="*/ 1131939 h 1167163"/>
              <a:gd name="connsiteX12" fmla="*/ 24916 w 1050900"/>
              <a:gd name="connsiteY12" fmla="*/ 1069875 h 1167163"/>
              <a:gd name="connsiteX13" fmla="*/ 4228 w 1050900"/>
              <a:gd name="connsiteY13" fmla="*/ 1036775 h 1167163"/>
              <a:gd name="connsiteX14" fmla="*/ 8365 w 1050900"/>
              <a:gd name="connsiteY14" fmla="*/ 56174 h 1167163"/>
              <a:gd name="connsiteX0" fmla="*/ 10990 w 1053525"/>
              <a:gd name="connsiteY0" fmla="*/ 65223 h 1176212"/>
              <a:gd name="connsiteX1" fmla="*/ 130980 w 1053525"/>
              <a:gd name="connsiteY1" fmla="*/ 102460 h 1176212"/>
              <a:gd name="connsiteX2" fmla="*/ 325445 w 1053525"/>
              <a:gd name="connsiteY2" fmla="*/ 189350 h 1176212"/>
              <a:gd name="connsiteX3" fmla="*/ 548873 w 1053525"/>
              <a:gd name="connsiteY3" fmla="*/ 193487 h 1176212"/>
              <a:gd name="connsiteX4" fmla="*/ 735063 w 1053525"/>
              <a:gd name="connsiteY4" fmla="*/ 176937 h 1176212"/>
              <a:gd name="connsiteX5" fmla="*/ 863327 w 1053525"/>
              <a:gd name="connsiteY5" fmla="*/ 152112 h 1176212"/>
              <a:gd name="connsiteX6" fmla="*/ 975041 w 1053525"/>
              <a:gd name="connsiteY6" fmla="*/ 110736 h 1176212"/>
              <a:gd name="connsiteX7" fmla="*/ 1004004 w 1053525"/>
              <a:gd name="connsiteY7" fmla="*/ 94186 h 1176212"/>
              <a:gd name="connsiteX8" fmla="*/ 1028829 w 1053525"/>
              <a:gd name="connsiteY8" fmla="*/ 1025136 h 1176212"/>
              <a:gd name="connsiteX9" fmla="*/ 619211 w 1053525"/>
              <a:gd name="connsiteY9" fmla="*/ 1161675 h 1176212"/>
              <a:gd name="connsiteX10" fmla="*/ 408196 w 1053525"/>
              <a:gd name="connsiteY10" fmla="*/ 1169951 h 1176212"/>
              <a:gd name="connsiteX11" fmla="*/ 201318 w 1053525"/>
              <a:gd name="connsiteY11" fmla="*/ 1140988 h 1176212"/>
              <a:gd name="connsiteX12" fmla="*/ 27541 w 1053525"/>
              <a:gd name="connsiteY12" fmla="*/ 1078924 h 1176212"/>
              <a:gd name="connsiteX13" fmla="*/ 6853 w 1053525"/>
              <a:gd name="connsiteY13" fmla="*/ 1045824 h 1176212"/>
              <a:gd name="connsiteX14" fmla="*/ 10990 w 1053525"/>
              <a:gd name="connsiteY14" fmla="*/ 65223 h 1176212"/>
              <a:gd name="connsiteX0" fmla="*/ 10990 w 1053525"/>
              <a:gd name="connsiteY0" fmla="*/ 54139 h 1165128"/>
              <a:gd name="connsiteX1" fmla="*/ 130980 w 1053525"/>
              <a:gd name="connsiteY1" fmla="*/ 132752 h 1165128"/>
              <a:gd name="connsiteX2" fmla="*/ 325445 w 1053525"/>
              <a:gd name="connsiteY2" fmla="*/ 178266 h 1165128"/>
              <a:gd name="connsiteX3" fmla="*/ 548873 w 1053525"/>
              <a:gd name="connsiteY3" fmla="*/ 182403 h 1165128"/>
              <a:gd name="connsiteX4" fmla="*/ 735063 w 1053525"/>
              <a:gd name="connsiteY4" fmla="*/ 165853 h 1165128"/>
              <a:gd name="connsiteX5" fmla="*/ 863327 w 1053525"/>
              <a:gd name="connsiteY5" fmla="*/ 141028 h 1165128"/>
              <a:gd name="connsiteX6" fmla="*/ 975041 w 1053525"/>
              <a:gd name="connsiteY6" fmla="*/ 99652 h 1165128"/>
              <a:gd name="connsiteX7" fmla="*/ 1004004 w 1053525"/>
              <a:gd name="connsiteY7" fmla="*/ 83102 h 1165128"/>
              <a:gd name="connsiteX8" fmla="*/ 1028829 w 1053525"/>
              <a:gd name="connsiteY8" fmla="*/ 1014052 h 1165128"/>
              <a:gd name="connsiteX9" fmla="*/ 619211 w 1053525"/>
              <a:gd name="connsiteY9" fmla="*/ 1150591 h 1165128"/>
              <a:gd name="connsiteX10" fmla="*/ 408196 w 1053525"/>
              <a:gd name="connsiteY10" fmla="*/ 1158867 h 1165128"/>
              <a:gd name="connsiteX11" fmla="*/ 201318 w 1053525"/>
              <a:gd name="connsiteY11" fmla="*/ 1129904 h 1165128"/>
              <a:gd name="connsiteX12" fmla="*/ 27541 w 1053525"/>
              <a:gd name="connsiteY12" fmla="*/ 1067840 h 1165128"/>
              <a:gd name="connsiteX13" fmla="*/ 6853 w 1053525"/>
              <a:gd name="connsiteY13" fmla="*/ 1034740 h 1165128"/>
              <a:gd name="connsiteX14" fmla="*/ 10990 w 1053525"/>
              <a:gd name="connsiteY14" fmla="*/ 54139 h 1165128"/>
              <a:gd name="connsiteX0" fmla="*/ 10990 w 1067094"/>
              <a:gd name="connsiteY0" fmla="*/ 54139 h 1165128"/>
              <a:gd name="connsiteX1" fmla="*/ 130980 w 1067094"/>
              <a:gd name="connsiteY1" fmla="*/ 132752 h 1165128"/>
              <a:gd name="connsiteX2" fmla="*/ 325445 w 1067094"/>
              <a:gd name="connsiteY2" fmla="*/ 178266 h 1165128"/>
              <a:gd name="connsiteX3" fmla="*/ 548873 w 1067094"/>
              <a:gd name="connsiteY3" fmla="*/ 182403 h 1165128"/>
              <a:gd name="connsiteX4" fmla="*/ 735063 w 1067094"/>
              <a:gd name="connsiteY4" fmla="*/ 165853 h 1165128"/>
              <a:gd name="connsiteX5" fmla="*/ 863327 w 1067094"/>
              <a:gd name="connsiteY5" fmla="*/ 141028 h 1165128"/>
              <a:gd name="connsiteX6" fmla="*/ 975041 w 1067094"/>
              <a:gd name="connsiteY6" fmla="*/ 99652 h 1165128"/>
              <a:gd name="connsiteX7" fmla="*/ 1004004 w 1067094"/>
              <a:gd name="connsiteY7" fmla="*/ 83102 h 1165128"/>
              <a:gd name="connsiteX8" fmla="*/ 1028829 w 1067094"/>
              <a:gd name="connsiteY8" fmla="*/ 1014052 h 1165128"/>
              <a:gd name="connsiteX9" fmla="*/ 619211 w 1067094"/>
              <a:gd name="connsiteY9" fmla="*/ 1150591 h 1165128"/>
              <a:gd name="connsiteX10" fmla="*/ 408196 w 1067094"/>
              <a:gd name="connsiteY10" fmla="*/ 1158867 h 1165128"/>
              <a:gd name="connsiteX11" fmla="*/ 201318 w 1067094"/>
              <a:gd name="connsiteY11" fmla="*/ 1129904 h 1165128"/>
              <a:gd name="connsiteX12" fmla="*/ 27541 w 1067094"/>
              <a:gd name="connsiteY12" fmla="*/ 1067840 h 1165128"/>
              <a:gd name="connsiteX13" fmla="*/ 6853 w 1067094"/>
              <a:gd name="connsiteY13" fmla="*/ 1034740 h 1165128"/>
              <a:gd name="connsiteX14" fmla="*/ 10990 w 1067094"/>
              <a:gd name="connsiteY14" fmla="*/ 54139 h 1165128"/>
              <a:gd name="connsiteX0" fmla="*/ 10990 w 1062430"/>
              <a:gd name="connsiteY0" fmla="*/ 54139 h 1165128"/>
              <a:gd name="connsiteX1" fmla="*/ 130980 w 1062430"/>
              <a:gd name="connsiteY1" fmla="*/ 132752 h 1165128"/>
              <a:gd name="connsiteX2" fmla="*/ 325445 w 1062430"/>
              <a:gd name="connsiteY2" fmla="*/ 178266 h 1165128"/>
              <a:gd name="connsiteX3" fmla="*/ 548873 w 1062430"/>
              <a:gd name="connsiteY3" fmla="*/ 182403 h 1165128"/>
              <a:gd name="connsiteX4" fmla="*/ 735063 w 1062430"/>
              <a:gd name="connsiteY4" fmla="*/ 165853 h 1165128"/>
              <a:gd name="connsiteX5" fmla="*/ 863327 w 1062430"/>
              <a:gd name="connsiteY5" fmla="*/ 141028 h 1165128"/>
              <a:gd name="connsiteX6" fmla="*/ 975041 w 1062430"/>
              <a:gd name="connsiteY6" fmla="*/ 99652 h 1165128"/>
              <a:gd name="connsiteX7" fmla="*/ 1004004 w 1062430"/>
              <a:gd name="connsiteY7" fmla="*/ 83102 h 1165128"/>
              <a:gd name="connsiteX8" fmla="*/ 1028829 w 1062430"/>
              <a:gd name="connsiteY8" fmla="*/ 1014052 h 1165128"/>
              <a:gd name="connsiteX9" fmla="*/ 619211 w 1062430"/>
              <a:gd name="connsiteY9" fmla="*/ 1150591 h 1165128"/>
              <a:gd name="connsiteX10" fmla="*/ 408196 w 1062430"/>
              <a:gd name="connsiteY10" fmla="*/ 1158867 h 1165128"/>
              <a:gd name="connsiteX11" fmla="*/ 201318 w 1062430"/>
              <a:gd name="connsiteY11" fmla="*/ 1129904 h 1165128"/>
              <a:gd name="connsiteX12" fmla="*/ 27541 w 1062430"/>
              <a:gd name="connsiteY12" fmla="*/ 1067840 h 1165128"/>
              <a:gd name="connsiteX13" fmla="*/ 6853 w 1062430"/>
              <a:gd name="connsiteY13" fmla="*/ 1034740 h 1165128"/>
              <a:gd name="connsiteX14" fmla="*/ 10990 w 1062430"/>
              <a:gd name="connsiteY14" fmla="*/ 54139 h 1165128"/>
              <a:gd name="connsiteX0" fmla="*/ 10990 w 1062430"/>
              <a:gd name="connsiteY0" fmla="*/ 54139 h 1165128"/>
              <a:gd name="connsiteX1" fmla="*/ 130980 w 1062430"/>
              <a:gd name="connsiteY1" fmla="*/ 132752 h 1165128"/>
              <a:gd name="connsiteX2" fmla="*/ 325445 w 1062430"/>
              <a:gd name="connsiteY2" fmla="*/ 178266 h 1165128"/>
              <a:gd name="connsiteX3" fmla="*/ 548873 w 1062430"/>
              <a:gd name="connsiteY3" fmla="*/ 182403 h 1165128"/>
              <a:gd name="connsiteX4" fmla="*/ 735063 w 1062430"/>
              <a:gd name="connsiteY4" fmla="*/ 165853 h 1165128"/>
              <a:gd name="connsiteX5" fmla="*/ 863327 w 1062430"/>
              <a:gd name="connsiteY5" fmla="*/ 141028 h 1165128"/>
              <a:gd name="connsiteX6" fmla="*/ 975041 w 1062430"/>
              <a:gd name="connsiteY6" fmla="*/ 99652 h 1165128"/>
              <a:gd name="connsiteX7" fmla="*/ 1004004 w 1062430"/>
              <a:gd name="connsiteY7" fmla="*/ 83102 h 1165128"/>
              <a:gd name="connsiteX8" fmla="*/ 1028829 w 1062430"/>
              <a:gd name="connsiteY8" fmla="*/ 1014052 h 1165128"/>
              <a:gd name="connsiteX9" fmla="*/ 619211 w 1062430"/>
              <a:gd name="connsiteY9" fmla="*/ 1150591 h 1165128"/>
              <a:gd name="connsiteX10" fmla="*/ 408196 w 1062430"/>
              <a:gd name="connsiteY10" fmla="*/ 1158867 h 1165128"/>
              <a:gd name="connsiteX11" fmla="*/ 201318 w 1062430"/>
              <a:gd name="connsiteY11" fmla="*/ 1129904 h 1165128"/>
              <a:gd name="connsiteX12" fmla="*/ 27541 w 1062430"/>
              <a:gd name="connsiteY12" fmla="*/ 1067840 h 1165128"/>
              <a:gd name="connsiteX13" fmla="*/ 6853 w 1062430"/>
              <a:gd name="connsiteY13" fmla="*/ 1034740 h 1165128"/>
              <a:gd name="connsiteX14" fmla="*/ 10990 w 1062430"/>
              <a:gd name="connsiteY14" fmla="*/ 54139 h 1165128"/>
              <a:gd name="connsiteX0" fmla="*/ 10990 w 1061364"/>
              <a:gd name="connsiteY0" fmla="*/ 54139 h 1165128"/>
              <a:gd name="connsiteX1" fmla="*/ 130980 w 1061364"/>
              <a:gd name="connsiteY1" fmla="*/ 132752 h 1165128"/>
              <a:gd name="connsiteX2" fmla="*/ 325445 w 1061364"/>
              <a:gd name="connsiteY2" fmla="*/ 178266 h 1165128"/>
              <a:gd name="connsiteX3" fmla="*/ 548873 w 1061364"/>
              <a:gd name="connsiteY3" fmla="*/ 182403 h 1165128"/>
              <a:gd name="connsiteX4" fmla="*/ 735063 w 1061364"/>
              <a:gd name="connsiteY4" fmla="*/ 165853 h 1165128"/>
              <a:gd name="connsiteX5" fmla="*/ 863327 w 1061364"/>
              <a:gd name="connsiteY5" fmla="*/ 141028 h 1165128"/>
              <a:gd name="connsiteX6" fmla="*/ 975041 w 1061364"/>
              <a:gd name="connsiteY6" fmla="*/ 99652 h 1165128"/>
              <a:gd name="connsiteX7" fmla="*/ 1004004 w 1061364"/>
              <a:gd name="connsiteY7" fmla="*/ 83102 h 1165128"/>
              <a:gd name="connsiteX8" fmla="*/ 1028829 w 1061364"/>
              <a:gd name="connsiteY8" fmla="*/ 1014052 h 1165128"/>
              <a:gd name="connsiteX9" fmla="*/ 619211 w 1061364"/>
              <a:gd name="connsiteY9" fmla="*/ 1150591 h 1165128"/>
              <a:gd name="connsiteX10" fmla="*/ 408196 w 1061364"/>
              <a:gd name="connsiteY10" fmla="*/ 1158867 h 1165128"/>
              <a:gd name="connsiteX11" fmla="*/ 201318 w 1061364"/>
              <a:gd name="connsiteY11" fmla="*/ 1129904 h 1165128"/>
              <a:gd name="connsiteX12" fmla="*/ 27541 w 1061364"/>
              <a:gd name="connsiteY12" fmla="*/ 1067840 h 1165128"/>
              <a:gd name="connsiteX13" fmla="*/ 6853 w 1061364"/>
              <a:gd name="connsiteY13" fmla="*/ 1034740 h 1165128"/>
              <a:gd name="connsiteX14" fmla="*/ 10990 w 1061364"/>
              <a:gd name="connsiteY14" fmla="*/ 54139 h 1165128"/>
              <a:gd name="connsiteX0" fmla="*/ 10990 w 1061364"/>
              <a:gd name="connsiteY0" fmla="*/ 54139 h 1165128"/>
              <a:gd name="connsiteX1" fmla="*/ 130980 w 1061364"/>
              <a:gd name="connsiteY1" fmla="*/ 132752 h 1165128"/>
              <a:gd name="connsiteX2" fmla="*/ 325445 w 1061364"/>
              <a:gd name="connsiteY2" fmla="*/ 178266 h 1165128"/>
              <a:gd name="connsiteX3" fmla="*/ 548873 w 1061364"/>
              <a:gd name="connsiteY3" fmla="*/ 182403 h 1165128"/>
              <a:gd name="connsiteX4" fmla="*/ 735063 w 1061364"/>
              <a:gd name="connsiteY4" fmla="*/ 165853 h 1165128"/>
              <a:gd name="connsiteX5" fmla="*/ 863327 w 1061364"/>
              <a:gd name="connsiteY5" fmla="*/ 141028 h 1165128"/>
              <a:gd name="connsiteX6" fmla="*/ 975041 w 1061364"/>
              <a:gd name="connsiteY6" fmla="*/ 99652 h 1165128"/>
              <a:gd name="connsiteX7" fmla="*/ 1004004 w 1061364"/>
              <a:gd name="connsiteY7" fmla="*/ 83102 h 1165128"/>
              <a:gd name="connsiteX8" fmla="*/ 1028829 w 1061364"/>
              <a:gd name="connsiteY8" fmla="*/ 1014052 h 1165128"/>
              <a:gd name="connsiteX9" fmla="*/ 619211 w 1061364"/>
              <a:gd name="connsiteY9" fmla="*/ 1150591 h 1165128"/>
              <a:gd name="connsiteX10" fmla="*/ 408196 w 1061364"/>
              <a:gd name="connsiteY10" fmla="*/ 1158867 h 1165128"/>
              <a:gd name="connsiteX11" fmla="*/ 201318 w 1061364"/>
              <a:gd name="connsiteY11" fmla="*/ 1129904 h 1165128"/>
              <a:gd name="connsiteX12" fmla="*/ 27541 w 1061364"/>
              <a:gd name="connsiteY12" fmla="*/ 1067840 h 1165128"/>
              <a:gd name="connsiteX13" fmla="*/ 6853 w 1061364"/>
              <a:gd name="connsiteY13" fmla="*/ 1034740 h 1165128"/>
              <a:gd name="connsiteX14" fmla="*/ 10990 w 1061364"/>
              <a:gd name="connsiteY14" fmla="*/ 54139 h 1165128"/>
              <a:gd name="connsiteX0" fmla="*/ 10990 w 1061364"/>
              <a:gd name="connsiteY0" fmla="*/ 54139 h 1165128"/>
              <a:gd name="connsiteX1" fmla="*/ 130980 w 1061364"/>
              <a:gd name="connsiteY1" fmla="*/ 132752 h 1165128"/>
              <a:gd name="connsiteX2" fmla="*/ 325445 w 1061364"/>
              <a:gd name="connsiteY2" fmla="*/ 178266 h 1165128"/>
              <a:gd name="connsiteX3" fmla="*/ 548873 w 1061364"/>
              <a:gd name="connsiteY3" fmla="*/ 182403 h 1165128"/>
              <a:gd name="connsiteX4" fmla="*/ 735063 w 1061364"/>
              <a:gd name="connsiteY4" fmla="*/ 165853 h 1165128"/>
              <a:gd name="connsiteX5" fmla="*/ 863327 w 1061364"/>
              <a:gd name="connsiteY5" fmla="*/ 141028 h 1165128"/>
              <a:gd name="connsiteX6" fmla="*/ 975041 w 1061364"/>
              <a:gd name="connsiteY6" fmla="*/ 99652 h 1165128"/>
              <a:gd name="connsiteX7" fmla="*/ 1004004 w 1061364"/>
              <a:gd name="connsiteY7" fmla="*/ 83102 h 1165128"/>
              <a:gd name="connsiteX8" fmla="*/ 1028829 w 1061364"/>
              <a:gd name="connsiteY8" fmla="*/ 1014052 h 1165128"/>
              <a:gd name="connsiteX9" fmla="*/ 619211 w 1061364"/>
              <a:gd name="connsiteY9" fmla="*/ 1150591 h 1165128"/>
              <a:gd name="connsiteX10" fmla="*/ 408196 w 1061364"/>
              <a:gd name="connsiteY10" fmla="*/ 1158867 h 1165128"/>
              <a:gd name="connsiteX11" fmla="*/ 201318 w 1061364"/>
              <a:gd name="connsiteY11" fmla="*/ 1129904 h 1165128"/>
              <a:gd name="connsiteX12" fmla="*/ 27541 w 1061364"/>
              <a:gd name="connsiteY12" fmla="*/ 1067840 h 1165128"/>
              <a:gd name="connsiteX13" fmla="*/ 6853 w 1061364"/>
              <a:gd name="connsiteY13" fmla="*/ 1034740 h 1165128"/>
              <a:gd name="connsiteX14" fmla="*/ 10990 w 1061364"/>
              <a:gd name="connsiteY14" fmla="*/ 54139 h 1165128"/>
              <a:gd name="connsiteX0" fmla="*/ 56761 w 1107135"/>
              <a:gd name="connsiteY0" fmla="*/ 5927 h 1116916"/>
              <a:gd name="connsiteX1" fmla="*/ 176751 w 1107135"/>
              <a:gd name="connsiteY1" fmla="*/ 84540 h 1116916"/>
              <a:gd name="connsiteX2" fmla="*/ 371216 w 1107135"/>
              <a:gd name="connsiteY2" fmla="*/ 130054 h 1116916"/>
              <a:gd name="connsiteX3" fmla="*/ 594644 w 1107135"/>
              <a:gd name="connsiteY3" fmla="*/ 134191 h 1116916"/>
              <a:gd name="connsiteX4" fmla="*/ 780834 w 1107135"/>
              <a:gd name="connsiteY4" fmla="*/ 117641 h 1116916"/>
              <a:gd name="connsiteX5" fmla="*/ 909098 w 1107135"/>
              <a:gd name="connsiteY5" fmla="*/ 92816 h 1116916"/>
              <a:gd name="connsiteX6" fmla="*/ 1020812 w 1107135"/>
              <a:gd name="connsiteY6" fmla="*/ 51440 h 1116916"/>
              <a:gd name="connsiteX7" fmla="*/ 1049775 w 1107135"/>
              <a:gd name="connsiteY7" fmla="*/ 34890 h 1116916"/>
              <a:gd name="connsiteX8" fmla="*/ 1074600 w 1107135"/>
              <a:gd name="connsiteY8" fmla="*/ 965840 h 1116916"/>
              <a:gd name="connsiteX9" fmla="*/ 664982 w 1107135"/>
              <a:gd name="connsiteY9" fmla="*/ 1102379 h 1116916"/>
              <a:gd name="connsiteX10" fmla="*/ 453967 w 1107135"/>
              <a:gd name="connsiteY10" fmla="*/ 1110655 h 1116916"/>
              <a:gd name="connsiteX11" fmla="*/ 247089 w 1107135"/>
              <a:gd name="connsiteY11" fmla="*/ 1081692 h 1116916"/>
              <a:gd name="connsiteX12" fmla="*/ 73312 w 1107135"/>
              <a:gd name="connsiteY12" fmla="*/ 1019628 h 1116916"/>
              <a:gd name="connsiteX13" fmla="*/ 52624 w 1107135"/>
              <a:gd name="connsiteY13" fmla="*/ 986528 h 1116916"/>
              <a:gd name="connsiteX14" fmla="*/ 56761 w 1107135"/>
              <a:gd name="connsiteY14" fmla="*/ 5927 h 1116916"/>
              <a:gd name="connsiteX0" fmla="*/ 56761 w 1107135"/>
              <a:gd name="connsiteY0" fmla="*/ 5927 h 1116916"/>
              <a:gd name="connsiteX1" fmla="*/ 176751 w 1107135"/>
              <a:gd name="connsiteY1" fmla="*/ 84540 h 1116916"/>
              <a:gd name="connsiteX2" fmla="*/ 371216 w 1107135"/>
              <a:gd name="connsiteY2" fmla="*/ 130054 h 1116916"/>
              <a:gd name="connsiteX3" fmla="*/ 594644 w 1107135"/>
              <a:gd name="connsiteY3" fmla="*/ 134191 h 1116916"/>
              <a:gd name="connsiteX4" fmla="*/ 780834 w 1107135"/>
              <a:gd name="connsiteY4" fmla="*/ 117641 h 1116916"/>
              <a:gd name="connsiteX5" fmla="*/ 909098 w 1107135"/>
              <a:gd name="connsiteY5" fmla="*/ 92816 h 1116916"/>
              <a:gd name="connsiteX6" fmla="*/ 1020812 w 1107135"/>
              <a:gd name="connsiteY6" fmla="*/ 51440 h 1116916"/>
              <a:gd name="connsiteX7" fmla="*/ 1049775 w 1107135"/>
              <a:gd name="connsiteY7" fmla="*/ 34890 h 1116916"/>
              <a:gd name="connsiteX8" fmla="*/ 1074600 w 1107135"/>
              <a:gd name="connsiteY8" fmla="*/ 965840 h 1116916"/>
              <a:gd name="connsiteX9" fmla="*/ 664982 w 1107135"/>
              <a:gd name="connsiteY9" fmla="*/ 1102379 h 1116916"/>
              <a:gd name="connsiteX10" fmla="*/ 453967 w 1107135"/>
              <a:gd name="connsiteY10" fmla="*/ 1110655 h 1116916"/>
              <a:gd name="connsiteX11" fmla="*/ 247089 w 1107135"/>
              <a:gd name="connsiteY11" fmla="*/ 1081692 h 1116916"/>
              <a:gd name="connsiteX12" fmla="*/ 73312 w 1107135"/>
              <a:gd name="connsiteY12" fmla="*/ 1019628 h 1116916"/>
              <a:gd name="connsiteX13" fmla="*/ 52624 w 1107135"/>
              <a:gd name="connsiteY13" fmla="*/ 986528 h 1116916"/>
              <a:gd name="connsiteX14" fmla="*/ 56761 w 1107135"/>
              <a:gd name="connsiteY14" fmla="*/ 5927 h 1116916"/>
              <a:gd name="connsiteX0" fmla="*/ 5333 w 1055707"/>
              <a:gd name="connsiteY0" fmla="*/ 0 h 1110989"/>
              <a:gd name="connsiteX1" fmla="*/ 125323 w 1055707"/>
              <a:gd name="connsiteY1" fmla="*/ 78613 h 1110989"/>
              <a:gd name="connsiteX2" fmla="*/ 319788 w 1055707"/>
              <a:gd name="connsiteY2" fmla="*/ 124127 h 1110989"/>
              <a:gd name="connsiteX3" fmla="*/ 543216 w 1055707"/>
              <a:gd name="connsiteY3" fmla="*/ 128264 h 1110989"/>
              <a:gd name="connsiteX4" fmla="*/ 729406 w 1055707"/>
              <a:gd name="connsiteY4" fmla="*/ 111714 h 1110989"/>
              <a:gd name="connsiteX5" fmla="*/ 857670 w 1055707"/>
              <a:gd name="connsiteY5" fmla="*/ 86889 h 1110989"/>
              <a:gd name="connsiteX6" fmla="*/ 969384 w 1055707"/>
              <a:gd name="connsiteY6" fmla="*/ 45513 h 1110989"/>
              <a:gd name="connsiteX7" fmla="*/ 998347 w 1055707"/>
              <a:gd name="connsiteY7" fmla="*/ 28963 h 1110989"/>
              <a:gd name="connsiteX8" fmla="*/ 1023172 w 1055707"/>
              <a:gd name="connsiteY8" fmla="*/ 959913 h 1110989"/>
              <a:gd name="connsiteX9" fmla="*/ 613554 w 1055707"/>
              <a:gd name="connsiteY9" fmla="*/ 1096452 h 1110989"/>
              <a:gd name="connsiteX10" fmla="*/ 402539 w 1055707"/>
              <a:gd name="connsiteY10" fmla="*/ 1104728 h 1110989"/>
              <a:gd name="connsiteX11" fmla="*/ 195661 w 1055707"/>
              <a:gd name="connsiteY11" fmla="*/ 1075765 h 1110989"/>
              <a:gd name="connsiteX12" fmla="*/ 21884 w 1055707"/>
              <a:gd name="connsiteY12" fmla="*/ 1013701 h 1110989"/>
              <a:gd name="connsiteX13" fmla="*/ 1196 w 1055707"/>
              <a:gd name="connsiteY13" fmla="*/ 980601 h 1110989"/>
              <a:gd name="connsiteX14" fmla="*/ 5333 w 1055707"/>
              <a:gd name="connsiteY14" fmla="*/ 0 h 1110989"/>
              <a:gd name="connsiteX0" fmla="*/ 5046 w 1055420"/>
              <a:gd name="connsiteY0" fmla="*/ 0 h 1110989"/>
              <a:gd name="connsiteX1" fmla="*/ 125036 w 1055420"/>
              <a:gd name="connsiteY1" fmla="*/ 78613 h 1110989"/>
              <a:gd name="connsiteX2" fmla="*/ 319501 w 1055420"/>
              <a:gd name="connsiteY2" fmla="*/ 124127 h 1110989"/>
              <a:gd name="connsiteX3" fmla="*/ 542929 w 1055420"/>
              <a:gd name="connsiteY3" fmla="*/ 128264 h 1110989"/>
              <a:gd name="connsiteX4" fmla="*/ 729119 w 1055420"/>
              <a:gd name="connsiteY4" fmla="*/ 111714 h 1110989"/>
              <a:gd name="connsiteX5" fmla="*/ 857383 w 1055420"/>
              <a:gd name="connsiteY5" fmla="*/ 86889 h 1110989"/>
              <a:gd name="connsiteX6" fmla="*/ 969097 w 1055420"/>
              <a:gd name="connsiteY6" fmla="*/ 45513 h 1110989"/>
              <a:gd name="connsiteX7" fmla="*/ 998060 w 1055420"/>
              <a:gd name="connsiteY7" fmla="*/ 28963 h 1110989"/>
              <a:gd name="connsiteX8" fmla="*/ 1022885 w 1055420"/>
              <a:gd name="connsiteY8" fmla="*/ 959913 h 1110989"/>
              <a:gd name="connsiteX9" fmla="*/ 613267 w 1055420"/>
              <a:gd name="connsiteY9" fmla="*/ 1096452 h 1110989"/>
              <a:gd name="connsiteX10" fmla="*/ 402252 w 1055420"/>
              <a:gd name="connsiteY10" fmla="*/ 1104728 h 1110989"/>
              <a:gd name="connsiteX11" fmla="*/ 195374 w 1055420"/>
              <a:gd name="connsiteY11" fmla="*/ 1075765 h 1110989"/>
              <a:gd name="connsiteX12" fmla="*/ 21597 w 1055420"/>
              <a:gd name="connsiteY12" fmla="*/ 1013701 h 1110989"/>
              <a:gd name="connsiteX13" fmla="*/ 909 w 1055420"/>
              <a:gd name="connsiteY13" fmla="*/ 980601 h 1110989"/>
              <a:gd name="connsiteX14" fmla="*/ 5046 w 1055420"/>
              <a:gd name="connsiteY14" fmla="*/ 0 h 1110989"/>
              <a:gd name="connsiteX0" fmla="*/ 5046 w 1055420"/>
              <a:gd name="connsiteY0" fmla="*/ 0 h 1110989"/>
              <a:gd name="connsiteX1" fmla="*/ 125036 w 1055420"/>
              <a:gd name="connsiteY1" fmla="*/ 78613 h 1110989"/>
              <a:gd name="connsiteX2" fmla="*/ 319501 w 1055420"/>
              <a:gd name="connsiteY2" fmla="*/ 124127 h 1110989"/>
              <a:gd name="connsiteX3" fmla="*/ 542929 w 1055420"/>
              <a:gd name="connsiteY3" fmla="*/ 128264 h 1110989"/>
              <a:gd name="connsiteX4" fmla="*/ 729119 w 1055420"/>
              <a:gd name="connsiteY4" fmla="*/ 111714 h 1110989"/>
              <a:gd name="connsiteX5" fmla="*/ 857383 w 1055420"/>
              <a:gd name="connsiteY5" fmla="*/ 86889 h 1110989"/>
              <a:gd name="connsiteX6" fmla="*/ 969097 w 1055420"/>
              <a:gd name="connsiteY6" fmla="*/ 45513 h 1110989"/>
              <a:gd name="connsiteX7" fmla="*/ 998060 w 1055420"/>
              <a:gd name="connsiteY7" fmla="*/ 28963 h 1110989"/>
              <a:gd name="connsiteX8" fmla="*/ 1022885 w 1055420"/>
              <a:gd name="connsiteY8" fmla="*/ 959913 h 1110989"/>
              <a:gd name="connsiteX9" fmla="*/ 613267 w 1055420"/>
              <a:gd name="connsiteY9" fmla="*/ 1096452 h 1110989"/>
              <a:gd name="connsiteX10" fmla="*/ 402252 w 1055420"/>
              <a:gd name="connsiteY10" fmla="*/ 1104728 h 1110989"/>
              <a:gd name="connsiteX11" fmla="*/ 195374 w 1055420"/>
              <a:gd name="connsiteY11" fmla="*/ 1075765 h 1110989"/>
              <a:gd name="connsiteX12" fmla="*/ 21597 w 1055420"/>
              <a:gd name="connsiteY12" fmla="*/ 1013701 h 1110989"/>
              <a:gd name="connsiteX13" fmla="*/ 909 w 1055420"/>
              <a:gd name="connsiteY13" fmla="*/ 980601 h 1110989"/>
              <a:gd name="connsiteX14" fmla="*/ 5046 w 1055420"/>
              <a:gd name="connsiteY14" fmla="*/ 0 h 1110989"/>
              <a:gd name="connsiteX0" fmla="*/ 12075 w 1062449"/>
              <a:gd name="connsiteY0" fmla="*/ 0 h 1110989"/>
              <a:gd name="connsiteX1" fmla="*/ 132065 w 1062449"/>
              <a:gd name="connsiteY1" fmla="*/ 78613 h 1110989"/>
              <a:gd name="connsiteX2" fmla="*/ 326530 w 1062449"/>
              <a:gd name="connsiteY2" fmla="*/ 124127 h 1110989"/>
              <a:gd name="connsiteX3" fmla="*/ 549958 w 1062449"/>
              <a:gd name="connsiteY3" fmla="*/ 128264 h 1110989"/>
              <a:gd name="connsiteX4" fmla="*/ 736148 w 1062449"/>
              <a:gd name="connsiteY4" fmla="*/ 111714 h 1110989"/>
              <a:gd name="connsiteX5" fmla="*/ 864412 w 1062449"/>
              <a:gd name="connsiteY5" fmla="*/ 86889 h 1110989"/>
              <a:gd name="connsiteX6" fmla="*/ 976126 w 1062449"/>
              <a:gd name="connsiteY6" fmla="*/ 45513 h 1110989"/>
              <a:gd name="connsiteX7" fmla="*/ 1005089 w 1062449"/>
              <a:gd name="connsiteY7" fmla="*/ 28963 h 1110989"/>
              <a:gd name="connsiteX8" fmla="*/ 1029914 w 1062449"/>
              <a:gd name="connsiteY8" fmla="*/ 959913 h 1110989"/>
              <a:gd name="connsiteX9" fmla="*/ 620296 w 1062449"/>
              <a:gd name="connsiteY9" fmla="*/ 1096452 h 1110989"/>
              <a:gd name="connsiteX10" fmla="*/ 409281 w 1062449"/>
              <a:gd name="connsiteY10" fmla="*/ 1104728 h 1110989"/>
              <a:gd name="connsiteX11" fmla="*/ 202403 w 1062449"/>
              <a:gd name="connsiteY11" fmla="*/ 1075765 h 1110989"/>
              <a:gd name="connsiteX12" fmla="*/ 132065 w 1062449"/>
              <a:gd name="connsiteY12" fmla="*/ 1050939 h 1110989"/>
              <a:gd name="connsiteX13" fmla="*/ 7938 w 1062449"/>
              <a:gd name="connsiteY13" fmla="*/ 980601 h 1110989"/>
              <a:gd name="connsiteX14" fmla="*/ 12075 w 1062449"/>
              <a:gd name="connsiteY14" fmla="*/ 0 h 1110989"/>
              <a:gd name="connsiteX0" fmla="*/ 249 w 1050623"/>
              <a:gd name="connsiteY0" fmla="*/ 0 h 1110989"/>
              <a:gd name="connsiteX1" fmla="*/ 120239 w 1050623"/>
              <a:gd name="connsiteY1" fmla="*/ 78613 h 1110989"/>
              <a:gd name="connsiteX2" fmla="*/ 314704 w 1050623"/>
              <a:gd name="connsiteY2" fmla="*/ 124127 h 1110989"/>
              <a:gd name="connsiteX3" fmla="*/ 538132 w 1050623"/>
              <a:gd name="connsiteY3" fmla="*/ 128264 h 1110989"/>
              <a:gd name="connsiteX4" fmla="*/ 724322 w 1050623"/>
              <a:gd name="connsiteY4" fmla="*/ 111714 h 1110989"/>
              <a:gd name="connsiteX5" fmla="*/ 852586 w 1050623"/>
              <a:gd name="connsiteY5" fmla="*/ 86889 h 1110989"/>
              <a:gd name="connsiteX6" fmla="*/ 964300 w 1050623"/>
              <a:gd name="connsiteY6" fmla="*/ 45513 h 1110989"/>
              <a:gd name="connsiteX7" fmla="*/ 993263 w 1050623"/>
              <a:gd name="connsiteY7" fmla="*/ 28963 h 1110989"/>
              <a:gd name="connsiteX8" fmla="*/ 1018088 w 1050623"/>
              <a:gd name="connsiteY8" fmla="*/ 959913 h 1110989"/>
              <a:gd name="connsiteX9" fmla="*/ 608470 w 1050623"/>
              <a:gd name="connsiteY9" fmla="*/ 1096452 h 1110989"/>
              <a:gd name="connsiteX10" fmla="*/ 397455 w 1050623"/>
              <a:gd name="connsiteY10" fmla="*/ 1104728 h 1110989"/>
              <a:gd name="connsiteX11" fmla="*/ 190577 w 1050623"/>
              <a:gd name="connsiteY11" fmla="*/ 1075765 h 1110989"/>
              <a:gd name="connsiteX12" fmla="*/ 120239 w 1050623"/>
              <a:gd name="connsiteY12" fmla="*/ 1050939 h 1110989"/>
              <a:gd name="connsiteX13" fmla="*/ 16800 w 1050623"/>
              <a:gd name="connsiteY13" fmla="*/ 715797 h 1110989"/>
              <a:gd name="connsiteX14" fmla="*/ 249 w 1050623"/>
              <a:gd name="connsiteY14" fmla="*/ 0 h 1110989"/>
              <a:gd name="connsiteX0" fmla="*/ 4021 w 1054395"/>
              <a:gd name="connsiteY0" fmla="*/ 0 h 1110989"/>
              <a:gd name="connsiteX1" fmla="*/ 124011 w 1054395"/>
              <a:gd name="connsiteY1" fmla="*/ 78613 h 1110989"/>
              <a:gd name="connsiteX2" fmla="*/ 318476 w 1054395"/>
              <a:gd name="connsiteY2" fmla="*/ 124127 h 1110989"/>
              <a:gd name="connsiteX3" fmla="*/ 541904 w 1054395"/>
              <a:gd name="connsiteY3" fmla="*/ 128264 h 1110989"/>
              <a:gd name="connsiteX4" fmla="*/ 728094 w 1054395"/>
              <a:gd name="connsiteY4" fmla="*/ 111714 h 1110989"/>
              <a:gd name="connsiteX5" fmla="*/ 856358 w 1054395"/>
              <a:gd name="connsiteY5" fmla="*/ 86889 h 1110989"/>
              <a:gd name="connsiteX6" fmla="*/ 968072 w 1054395"/>
              <a:gd name="connsiteY6" fmla="*/ 45513 h 1110989"/>
              <a:gd name="connsiteX7" fmla="*/ 997035 w 1054395"/>
              <a:gd name="connsiteY7" fmla="*/ 28963 h 1110989"/>
              <a:gd name="connsiteX8" fmla="*/ 1021860 w 1054395"/>
              <a:gd name="connsiteY8" fmla="*/ 959913 h 1110989"/>
              <a:gd name="connsiteX9" fmla="*/ 612242 w 1054395"/>
              <a:gd name="connsiteY9" fmla="*/ 1096452 h 1110989"/>
              <a:gd name="connsiteX10" fmla="*/ 401227 w 1054395"/>
              <a:gd name="connsiteY10" fmla="*/ 1104728 h 1110989"/>
              <a:gd name="connsiteX11" fmla="*/ 194349 w 1054395"/>
              <a:gd name="connsiteY11" fmla="*/ 1075765 h 1110989"/>
              <a:gd name="connsiteX12" fmla="*/ 12297 w 1054395"/>
              <a:gd name="connsiteY12" fmla="*/ 1005426 h 1110989"/>
              <a:gd name="connsiteX13" fmla="*/ 20572 w 1054395"/>
              <a:gd name="connsiteY13" fmla="*/ 715797 h 1110989"/>
              <a:gd name="connsiteX14" fmla="*/ 4021 w 1054395"/>
              <a:gd name="connsiteY14" fmla="*/ 0 h 1110989"/>
              <a:gd name="connsiteX0" fmla="*/ 1 w 1050375"/>
              <a:gd name="connsiteY0" fmla="*/ 0 h 1110989"/>
              <a:gd name="connsiteX1" fmla="*/ 119991 w 1050375"/>
              <a:gd name="connsiteY1" fmla="*/ 78613 h 1110989"/>
              <a:gd name="connsiteX2" fmla="*/ 314456 w 1050375"/>
              <a:gd name="connsiteY2" fmla="*/ 124127 h 1110989"/>
              <a:gd name="connsiteX3" fmla="*/ 537884 w 1050375"/>
              <a:gd name="connsiteY3" fmla="*/ 128264 h 1110989"/>
              <a:gd name="connsiteX4" fmla="*/ 724074 w 1050375"/>
              <a:gd name="connsiteY4" fmla="*/ 111714 h 1110989"/>
              <a:gd name="connsiteX5" fmla="*/ 852338 w 1050375"/>
              <a:gd name="connsiteY5" fmla="*/ 86889 h 1110989"/>
              <a:gd name="connsiteX6" fmla="*/ 964052 w 1050375"/>
              <a:gd name="connsiteY6" fmla="*/ 45513 h 1110989"/>
              <a:gd name="connsiteX7" fmla="*/ 993015 w 1050375"/>
              <a:gd name="connsiteY7" fmla="*/ 28963 h 1110989"/>
              <a:gd name="connsiteX8" fmla="*/ 1017840 w 1050375"/>
              <a:gd name="connsiteY8" fmla="*/ 959913 h 1110989"/>
              <a:gd name="connsiteX9" fmla="*/ 608222 w 1050375"/>
              <a:gd name="connsiteY9" fmla="*/ 1096452 h 1110989"/>
              <a:gd name="connsiteX10" fmla="*/ 397207 w 1050375"/>
              <a:gd name="connsiteY10" fmla="*/ 1104728 h 1110989"/>
              <a:gd name="connsiteX11" fmla="*/ 190329 w 1050375"/>
              <a:gd name="connsiteY11" fmla="*/ 1075765 h 1110989"/>
              <a:gd name="connsiteX12" fmla="*/ 8277 w 1050375"/>
              <a:gd name="connsiteY12" fmla="*/ 1005426 h 1110989"/>
              <a:gd name="connsiteX13" fmla="*/ 16552 w 1050375"/>
              <a:gd name="connsiteY13" fmla="*/ 715797 h 1110989"/>
              <a:gd name="connsiteX14" fmla="*/ 1 w 1050375"/>
              <a:gd name="connsiteY14" fmla="*/ 0 h 1110989"/>
              <a:gd name="connsiteX0" fmla="*/ 1 w 1050375"/>
              <a:gd name="connsiteY0" fmla="*/ 0 h 1110989"/>
              <a:gd name="connsiteX1" fmla="*/ 119991 w 1050375"/>
              <a:gd name="connsiteY1" fmla="*/ 78613 h 1110989"/>
              <a:gd name="connsiteX2" fmla="*/ 314456 w 1050375"/>
              <a:gd name="connsiteY2" fmla="*/ 124127 h 1110989"/>
              <a:gd name="connsiteX3" fmla="*/ 537884 w 1050375"/>
              <a:gd name="connsiteY3" fmla="*/ 128264 h 1110989"/>
              <a:gd name="connsiteX4" fmla="*/ 724074 w 1050375"/>
              <a:gd name="connsiteY4" fmla="*/ 111714 h 1110989"/>
              <a:gd name="connsiteX5" fmla="*/ 852338 w 1050375"/>
              <a:gd name="connsiteY5" fmla="*/ 86889 h 1110989"/>
              <a:gd name="connsiteX6" fmla="*/ 964052 w 1050375"/>
              <a:gd name="connsiteY6" fmla="*/ 45513 h 1110989"/>
              <a:gd name="connsiteX7" fmla="*/ 993015 w 1050375"/>
              <a:gd name="connsiteY7" fmla="*/ 28963 h 1110989"/>
              <a:gd name="connsiteX8" fmla="*/ 1017840 w 1050375"/>
              <a:gd name="connsiteY8" fmla="*/ 959913 h 1110989"/>
              <a:gd name="connsiteX9" fmla="*/ 608222 w 1050375"/>
              <a:gd name="connsiteY9" fmla="*/ 1096452 h 1110989"/>
              <a:gd name="connsiteX10" fmla="*/ 397207 w 1050375"/>
              <a:gd name="connsiteY10" fmla="*/ 1104728 h 1110989"/>
              <a:gd name="connsiteX11" fmla="*/ 190329 w 1050375"/>
              <a:gd name="connsiteY11" fmla="*/ 1075765 h 1110989"/>
              <a:gd name="connsiteX12" fmla="*/ 8277 w 1050375"/>
              <a:gd name="connsiteY12" fmla="*/ 1005426 h 1110989"/>
              <a:gd name="connsiteX13" fmla="*/ 16552 w 1050375"/>
              <a:gd name="connsiteY13" fmla="*/ 715797 h 1110989"/>
              <a:gd name="connsiteX14" fmla="*/ 1 w 1050375"/>
              <a:gd name="connsiteY14" fmla="*/ 0 h 1110989"/>
              <a:gd name="connsiteX0" fmla="*/ 1 w 1050375"/>
              <a:gd name="connsiteY0" fmla="*/ 0 h 1110989"/>
              <a:gd name="connsiteX1" fmla="*/ 119991 w 1050375"/>
              <a:gd name="connsiteY1" fmla="*/ 78613 h 1110989"/>
              <a:gd name="connsiteX2" fmla="*/ 314456 w 1050375"/>
              <a:gd name="connsiteY2" fmla="*/ 124127 h 1110989"/>
              <a:gd name="connsiteX3" fmla="*/ 537884 w 1050375"/>
              <a:gd name="connsiteY3" fmla="*/ 128264 h 1110989"/>
              <a:gd name="connsiteX4" fmla="*/ 724074 w 1050375"/>
              <a:gd name="connsiteY4" fmla="*/ 111714 h 1110989"/>
              <a:gd name="connsiteX5" fmla="*/ 852338 w 1050375"/>
              <a:gd name="connsiteY5" fmla="*/ 86889 h 1110989"/>
              <a:gd name="connsiteX6" fmla="*/ 964052 w 1050375"/>
              <a:gd name="connsiteY6" fmla="*/ 45513 h 1110989"/>
              <a:gd name="connsiteX7" fmla="*/ 993015 w 1050375"/>
              <a:gd name="connsiteY7" fmla="*/ 28963 h 1110989"/>
              <a:gd name="connsiteX8" fmla="*/ 1017840 w 1050375"/>
              <a:gd name="connsiteY8" fmla="*/ 959913 h 1110989"/>
              <a:gd name="connsiteX9" fmla="*/ 608222 w 1050375"/>
              <a:gd name="connsiteY9" fmla="*/ 1096452 h 1110989"/>
              <a:gd name="connsiteX10" fmla="*/ 397207 w 1050375"/>
              <a:gd name="connsiteY10" fmla="*/ 1104728 h 1110989"/>
              <a:gd name="connsiteX11" fmla="*/ 190329 w 1050375"/>
              <a:gd name="connsiteY11" fmla="*/ 1075765 h 1110989"/>
              <a:gd name="connsiteX12" fmla="*/ 8277 w 1050375"/>
              <a:gd name="connsiteY12" fmla="*/ 1005426 h 1110989"/>
              <a:gd name="connsiteX13" fmla="*/ 16552 w 1050375"/>
              <a:gd name="connsiteY13" fmla="*/ 715797 h 1110989"/>
              <a:gd name="connsiteX14" fmla="*/ 1 w 1050375"/>
              <a:gd name="connsiteY14" fmla="*/ 0 h 1110989"/>
              <a:gd name="connsiteX0" fmla="*/ 1 w 1053305"/>
              <a:gd name="connsiteY0" fmla="*/ 0 h 1110989"/>
              <a:gd name="connsiteX1" fmla="*/ 119991 w 1053305"/>
              <a:gd name="connsiteY1" fmla="*/ 78613 h 1110989"/>
              <a:gd name="connsiteX2" fmla="*/ 314456 w 1053305"/>
              <a:gd name="connsiteY2" fmla="*/ 124127 h 1110989"/>
              <a:gd name="connsiteX3" fmla="*/ 537884 w 1053305"/>
              <a:gd name="connsiteY3" fmla="*/ 128264 h 1110989"/>
              <a:gd name="connsiteX4" fmla="*/ 724074 w 1053305"/>
              <a:gd name="connsiteY4" fmla="*/ 111714 h 1110989"/>
              <a:gd name="connsiteX5" fmla="*/ 852338 w 1053305"/>
              <a:gd name="connsiteY5" fmla="*/ 86889 h 1110989"/>
              <a:gd name="connsiteX6" fmla="*/ 964052 w 1053305"/>
              <a:gd name="connsiteY6" fmla="*/ 45513 h 1110989"/>
              <a:gd name="connsiteX7" fmla="*/ 993015 w 1053305"/>
              <a:gd name="connsiteY7" fmla="*/ 28963 h 1110989"/>
              <a:gd name="connsiteX8" fmla="*/ 1021978 w 1053305"/>
              <a:gd name="connsiteY8" fmla="*/ 959913 h 1110989"/>
              <a:gd name="connsiteX9" fmla="*/ 608222 w 1053305"/>
              <a:gd name="connsiteY9" fmla="*/ 1096452 h 1110989"/>
              <a:gd name="connsiteX10" fmla="*/ 397207 w 1053305"/>
              <a:gd name="connsiteY10" fmla="*/ 1104728 h 1110989"/>
              <a:gd name="connsiteX11" fmla="*/ 190329 w 1053305"/>
              <a:gd name="connsiteY11" fmla="*/ 1075765 h 1110989"/>
              <a:gd name="connsiteX12" fmla="*/ 8277 w 1053305"/>
              <a:gd name="connsiteY12" fmla="*/ 1005426 h 1110989"/>
              <a:gd name="connsiteX13" fmla="*/ 16552 w 1053305"/>
              <a:gd name="connsiteY13" fmla="*/ 715797 h 1110989"/>
              <a:gd name="connsiteX14" fmla="*/ 1 w 1053305"/>
              <a:gd name="connsiteY14" fmla="*/ 0 h 1110989"/>
              <a:gd name="connsiteX0" fmla="*/ 1 w 1053305"/>
              <a:gd name="connsiteY0" fmla="*/ 0 h 1110989"/>
              <a:gd name="connsiteX1" fmla="*/ 119991 w 1053305"/>
              <a:gd name="connsiteY1" fmla="*/ 78613 h 1110989"/>
              <a:gd name="connsiteX2" fmla="*/ 314456 w 1053305"/>
              <a:gd name="connsiteY2" fmla="*/ 124127 h 1110989"/>
              <a:gd name="connsiteX3" fmla="*/ 537884 w 1053305"/>
              <a:gd name="connsiteY3" fmla="*/ 128264 h 1110989"/>
              <a:gd name="connsiteX4" fmla="*/ 724074 w 1053305"/>
              <a:gd name="connsiteY4" fmla="*/ 111714 h 1110989"/>
              <a:gd name="connsiteX5" fmla="*/ 852338 w 1053305"/>
              <a:gd name="connsiteY5" fmla="*/ 86889 h 1110989"/>
              <a:gd name="connsiteX6" fmla="*/ 964052 w 1053305"/>
              <a:gd name="connsiteY6" fmla="*/ 45513 h 1110989"/>
              <a:gd name="connsiteX7" fmla="*/ 993015 w 1053305"/>
              <a:gd name="connsiteY7" fmla="*/ 28963 h 1110989"/>
              <a:gd name="connsiteX8" fmla="*/ 1021978 w 1053305"/>
              <a:gd name="connsiteY8" fmla="*/ 959913 h 1110989"/>
              <a:gd name="connsiteX9" fmla="*/ 608222 w 1053305"/>
              <a:gd name="connsiteY9" fmla="*/ 1096452 h 1110989"/>
              <a:gd name="connsiteX10" fmla="*/ 397207 w 1053305"/>
              <a:gd name="connsiteY10" fmla="*/ 1104728 h 1110989"/>
              <a:gd name="connsiteX11" fmla="*/ 190329 w 1053305"/>
              <a:gd name="connsiteY11" fmla="*/ 1075765 h 1110989"/>
              <a:gd name="connsiteX12" fmla="*/ 8277 w 1053305"/>
              <a:gd name="connsiteY12" fmla="*/ 1005426 h 1110989"/>
              <a:gd name="connsiteX13" fmla="*/ 16552 w 1053305"/>
              <a:gd name="connsiteY13" fmla="*/ 715797 h 1110989"/>
              <a:gd name="connsiteX14" fmla="*/ 1 w 1053305"/>
              <a:gd name="connsiteY14" fmla="*/ 0 h 1110989"/>
              <a:gd name="connsiteX0" fmla="*/ 1 w 1053305"/>
              <a:gd name="connsiteY0" fmla="*/ 0 h 1110989"/>
              <a:gd name="connsiteX1" fmla="*/ 119991 w 1053305"/>
              <a:gd name="connsiteY1" fmla="*/ 78613 h 1110989"/>
              <a:gd name="connsiteX2" fmla="*/ 314456 w 1053305"/>
              <a:gd name="connsiteY2" fmla="*/ 124127 h 1110989"/>
              <a:gd name="connsiteX3" fmla="*/ 537884 w 1053305"/>
              <a:gd name="connsiteY3" fmla="*/ 128264 h 1110989"/>
              <a:gd name="connsiteX4" fmla="*/ 724074 w 1053305"/>
              <a:gd name="connsiteY4" fmla="*/ 111714 h 1110989"/>
              <a:gd name="connsiteX5" fmla="*/ 852338 w 1053305"/>
              <a:gd name="connsiteY5" fmla="*/ 86889 h 1110989"/>
              <a:gd name="connsiteX6" fmla="*/ 964052 w 1053305"/>
              <a:gd name="connsiteY6" fmla="*/ 45513 h 1110989"/>
              <a:gd name="connsiteX7" fmla="*/ 993015 w 1053305"/>
              <a:gd name="connsiteY7" fmla="*/ 28963 h 1110989"/>
              <a:gd name="connsiteX8" fmla="*/ 1021978 w 1053305"/>
              <a:gd name="connsiteY8" fmla="*/ 959913 h 1110989"/>
              <a:gd name="connsiteX9" fmla="*/ 608222 w 1053305"/>
              <a:gd name="connsiteY9" fmla="*/ 1096452 h 1110989"/>
              <a:gd name="connsiteX10" fmla="*/ 397207 w 1053305"/>
              <a:gd name="connsiteY10" fmla="*/ 1104728 h 1110989"/>
              <a:gd name="connsiteX11" fmla="*/ 190329 w 1053305"/>
              <a:gd name="connsiteY11" fmla="*/ 1075765 h 1110989"/>
              <a:gd name="connsiteX12" fmla="*/ 8277 w 1053305"/>
              <a:gd name="connsiteY12" fmla="*/ 1005426 h 1110989"/>
              <a:gd name="connsiteX13" fmla="*/ 16552 w 1053305"/>
              <a:gd name="connsiteY13" fmla="*/ 715797 h 1110989"/>
              <a:gd name="connsiteX14" fmla="*/ 1 w 1053305"/>
              <a:gd name="connsiteY14" fmla="*/ 0 h 1110989"/>
              <a:gd name="connsiteX0" fmla="*/ 1 w 1053305"/>
              <a:gd name="connsiteY0" fmla="*/ 0 h 1110989"/>
              <a:gd name="connsiteX1" fmla="*/ 119991 w 1053305"/>
              <a:gd name="connsiteY1" fmla="*/ 78613 h 1110989"/>
              <a:gd name="connsiteX2" fmla="*/ 314456 w 1053305"/>
              <a:gd name="connsiteY2" fmla="*/ 124127 h 1110989"/>
              <a:gd name="connsiteX3" fmla="*/ 537884 w 1053305"/>
              <a:gd name="connsiteY3" fmla="*/ 128264 h 1110989"/>
              <a:gd name="connsiteX4" fmla="*/ 724074 w 1053305"/>
              <a:gd name="connsiteY4" fmla="*/ 111714 h 1110989"/>
              <a:gd name="connsiteX5" fmla="*/ 852338 w 1053305"/>
              <a:gd name="connsiteY5" fmla="*/ 86889 h 1110989"/>
              <a:gd name="connsiteX6" fmla="*/ 964052 w 1053305"/>
              <a:gd name="connsiteY6" fmla="*/ 45513 h 1110989"/>
              <a:gd name="connsiteX7" fmla="*/ 993015 w 1053305"/>
              <a:gd name="connsiteY7" fmla="*/ 28963 h 1110989"/>
              <a:gd name="connsiteX8" fmla="*/ 1021978 w 1053305"/>
              <a:gd name="connsiteY8" fmla="*/ 959913 h 1110989"/>
              <a:gd name="connsiteX9" fmla="*/ 608222 w 1053305"/>
              <a:gd name="connsiteY9" fmla="*/ 1096452 h 1110989"/>
              <a:gd name="connsiteX10" fmla="*/ 397207 w 1053305"/>
              <a:gd name="connsiteY10" fmla="*/ 1104728 h 1110989"/>
              <a:gd name="connsiteX11" fmla="*/ 190329 w 1053305"/>
              <a:gd name="connsiteY11" fmla="*/ 1075765 h 1110989"/>
              <a:gd name="connsiteX12" fmla="*/ 8277 w 1053305"/>
              <a:gd name="connsiteY12" fmla="*/ 1005426 h 1110989"/>
              <a:gd name="connsiteX13" fmla="*/ 16552 w 1053305"/>
              <a:gd name="connsiteY13" fmla="*/ 715797 h 1110989"/>
              <a:gd name="connsiteX14" fmla="*/ 1 w 1053305"/>
              <a:gd name="connsiteY14" fmla="*/ 0 h 1110989"/>
              <a:gd name="connsiteX0" fmla="*/ 1 w 1036820"/>
              <a:gd name="connsiteY0" fmla="*/ 0 h 1110989"/>
              <a:gd name="connsiteX1" fmla="*/ 119991 w 1036820"/>
              <a:gd name="connsiteY1" fmla="*/ 78613 h 1110989"/>
              <a:gd name="connsiteX2" fmla="*/ 314456 w 1036820"/>
              <a:gd name="connsiteY2" fmla="*/ 124127 h 1110989"/>
              <a:gd name="connsiteX3" fmla="*/ 537884 w 1036820"/>
              <a:gd name="connsiteY3" fmla="*/ 128264 h 1110989"/>
              <a:gd name="connsiteX4" fmla="*/ 724074 w 1036820"/>
              <a:gd name="connsiteY4" fmla="*/ 111714 h 1110989"/>
              <a:gd name="connsiteX5" fmla="*/ 852338 w 1036820"/>
              <a:gd name="connsiteY5" fmla="*/ 86889 h 1110989"/>
              <a:gd name="connsiteX6" fmla="*/ 964052 w 1036820"/>
              <a:gd name="connsiteY6" fmla="*/ 45513 h 1110989"/>
              <a:gd name="connsiteX7" fmla="*/ 993015 w 1036820"/>
              <a:gd name="connsiteY7" fmla="*/ 28963 h 1110989"/>
              <a:gd name="connsiteX8" fmla="*/ 1021978 w 1036820"/>
              <a:gd name="connsiteY8" fmla="*/ 959913 h 1110989"/>
              <a:gd name="connsiteX9" fmla="*/ 608222 w 1036820"/>
              <a:gd name="connsiteY9" fmla="*/ 1096452 h 1110989"/>
              <a:gd name="connsiteX10" fmla="*/ 397207 w 1036820"/>
              <a:gd name="connsiteY10" fmla="*/ 1104728 h 1110989"/>
              <a:gd name="connsiteX11" fmla="*/ 190329 w 1036820"/>
              <a:gd name="connsiteY11" fmla="*/ 1075765 h 1110989"/>
              <a:gd name="connsiteX12" fmla="*/ 8277 w 1036820"/>
              <a:gd name="connsiteY12" fmla="*/ 1005426 h 1110989"/>
              <a:gd name="connsiteX13" fmla="*/ 16552 w 1036820"/>
              <a:gd name="connsiteY13" fmla="*/ 715797 h 1110989"/>
              <a:gd name="connsiteX14" fmla="*/ 1 w 1036820"/>
              <a:gd name="connsiteY14" fmla="*/ 0 h 1110989"/>
              <a:gd name="connsiteX0" fmla="*/ 1 w 1036820"/>
              <a:gd name="connsiteY0" fmla="*/ 0 h 1105823"/>
              <a:gd name="connsiteX1" fmla="*/ 119991 w 1036820"/>
              <a:gd name="connsiteY1" fmla="*/ 78613 h 1105823"/>
              <a:gd name="connsiteX2" fmla="*/ 314456 w 1036820"/>
              <a:gd name="connsiteY2" fmla="*/ 124127 h 1105823"/>
              <a:gd name="connsiteX3" fmla="*/ 537884 w 1036820"/>
              <a:gd name="connsiteY3" fmla="*/ 128264 h 1105823"/>
              <a:gd name="connsiteX4" fmla="*/ 724074 w 1036820"/>
              <a:gd name="connsiteY4" fmla="*/ 111714 h 1105823"/>
              <a:gd name="connsiteX5" fmla="*/ 852338 w 1036820"/>
              <a:gd name="connsiteY5" fmla="*/ 86889 h 1105823"/>
              <a:gd name="connsiteX6" fmla="*/ 964052 w 1036820"/>
              <a:gd name="connsiteY6" fmla="*/ 45513 h 1105823"/>
              <a:gd name="connsiteX7" fmla="*/ 993015 w 1036820"/>
              <a:gd name="connsiteY7" fmla="*/ 28963 h 1105823"/>
              <a:gd name="connsiteX8" fmla="*/ 1021978 w 1036820"/>
              <a:gd name="connsiteY8" fmla="*/ 959913 h 1105823"/>
              <a:gd name="connsiteX9" fmla="*/ 849037 w 1036820"/>
              <a:gd name="connsiteY9" fmla="*/ 1065700 h 1105823"/>
              <a:gd name="connsiteX10" fmla="*/ 608222 w 1036820"/>
              <a:gd name="connsiteY10" fmla="*/ 1096452 h 1105823"/>
              <a:gd name="connsiteX11" fmla="*/ 397207 w 1036820"/>
              <a:gd name="connsiteY11" fmla="*/ 1104728 h 1105823"/>
              <a:gd name="connsiteX12" fmla="*/ 190329 w 1036820"/>
              <a:gd name="connsiteY12" fmla="*/ 1075765 h 1105823"/>
              <a:gd name="connsiteX13" fmla="*/ 8277 w 1036820"/>
              <a:gd name="connsiteY13" fmla="*/ 1005426 h 1105823"/>
              <a:gd name="connsiteX14" fmla="*/ 16552 w 1036820"/>
              <a:gd name="connsiteY14" fmla="*/ 715797 h 1105823"/>
              <a:gd name="connsiteX15" fmla="*/ 1 w 1036820"/>
              <a:gd name="connsiteY15" fmla="*/ 0 h 1105823"/>
              <a:gd name="connsiteX0" fmla="*/ 1 w 1036820"/>
              <a:gd name="connsiteY0" fmla="*/ 0 h 1105823"/>
              <a:gd name="connsiteX1" fmla="*/ 119991 w 1036820"/>
              <a:gd name="connsiteY1" fmla="*/ 78613 h 1105823"/>
              <a:gd name="connsiteX2" fmla="*/ 314456 w 1036820"/>
              <a:gd name="connsiteY2" fmla="*/ 124127 h 1105823"/>
              <a:gd name="connsiteX3" fmla="*/ 537884 w 1036820"/>
              <a:gd name="connsiteY3" fmla="*/ 128264 h 1105823"/>
              <a:gd name="connsiteX4" fmla="*/ 724074 w 1036820"/>
              <a:gd name="connsiteY4" fmla="*/ 111714 h 1105823"/>
              <a:gd name="connsiteX5" fmla="*/ 852338 w 1036820"/>
              <a:gd name="connsiteY5" fmla="*/ 86889 h 1105823"/>
              <a:gd name="connsiteX6" fmla="*/ 964052 w 1036820"/>
              <a:gd name="connsiteY6" fmla="*/ 45513 h 1105823"/>
              <a:gd name="connsiteX7" fmla="*/ 993015 w 1036820"/>
              <a:gd name="connsiteY7" fmla="*/ 28963 h 1105823"/>
              <a:gd name="connsiteX8" fmla="*/ 1021978 w 1036820"/>
              <a:gd name="connsiteY8" fmla="*/ 959913 h 1105823"/>
              <a:gd name="connsiteX9" fmla="*/ 849037 w 1036820"/>
              <a:gd name="connsiteY9" fmla="*/ 1065700 h 1105823"/>
              <a:gd name="connsiteX10" fmla="*/ 608222 w 1036820"/>
              <a:gd name="connsiteY10" fmla="*/ 1096452 h 1105823"/>
              <a:gd name="connsiteX11" fmla="*/ 397207 w 1036820"/>
              <a:gd name="connsiteY11" fmla="*/ 1104728 h 1105823"/>
              <a:gd name="connsiteX12" fmla="*/ 190329 w 1036820"/>
              <a:gd name="connsiteY12" fmla="*/ 1075765 h 1105823"/>
              <a:gd name="connsiteX13" fmla="*/ 8277 w 1036820"/>
              <a:gd name="connsiteY13" fmla="*/ 1005426 h 1105823"/>
              <a:gd name="connsiteX14" fmla="*/ 16552 w 1036820"/>
              <a:gd name="connsiteY14" fmla="*/ 715797 h 1105823"/>
              <a:gd name="connsiteX15" fmla="*/ 1 w 1036820"/>
              <a:gd name="connsiteY15" fmla="*/ 0 h 1105823"/>
              <a:gd name="connsiteX0" fmla="*/ 1 w 1036820"/>
              <a:gd name="connsiteY0" fmla="*/ 0 h 1105823"/>
              <a:gd name="connsiteX1" fmla="*/ 119991 w 1036820"/>
              <a:gd name="connsiteY1" fmla="*/ 78613 h 1105823"/>
              <a:gd name="connsiteX2" fmla="*/ 314456 w 1036820"/>
              <a:gd name="connsiteY2" fmla="*/ 124127 h 1105823"/>
              <a:gd name="connsiteX3" fmla="*/ 537884 w 1036820"/>
              <a:gd name="connsiteY3" fmla="*/ 128264 h 1105823"/>
              <a:gd name="connsiteX4" fmla="*/ 724074 w 1036820"/>
              <a:gd name="connsiteY4" fmla="*/ 111714 h 1105823"/>
              <a:gd name="connsiteX5" fmla="*/ 852338 w 1036820"/>
              <a:gd name="connsiteY5" fmla="*/ 86889 h 1105823"/>
              <a:gd name="connsiteX6" fmla="*/ 964052 w 1036820"/>
              <a:gd name="connsiteY6" fmla="*/ 45513 h 1105823"/>
              <a:gd name="connsiteX7" fmla="*/ 993015 w 1036820"/>
              <a:gd name="connsiteY7" fmla="*/ 28963 h 1105823"/>
              <a:gd name="connsiteX8" fmla="*/ 1021978 w 1036820"/>
              <a:gd name="connsiteY8" fmla="*/ 959913 h 1105823"/>
              <a:gd name="connsiteX9" fmla="*/ 849037 w 1036820"/>
              <a:gd name="connsiteY9" fmla="*/ 1065700 h 1105823"/>
              <a:gd name="connsiteX10" fmla="*/ 608222 w 1036820"/>
              <a:gd name="connsiteY10" fmla="*/ 1096452 h 1105823"/>
              <a:gd name="connsiteX11" fmla="*/ 397207 w 1036820"/>
              <a:gd name="connsiteY11" fmla="*/ 1104728 h 1105823"/>
              <a:gd name="connsiteX12" fmla="*/ 190329 w 1036820"/>
              <a:gd name="connsiteY12" fmla="*/ 1075765 h 1105823"/>
              <a:gd name="connsiteX13" fmla="*/ 8277 w 1036820"/>
              <a:gd name="connsiteY13" fmla="*/ 1005426 h 1105823"/>
              <a:gd name="connsiteX14" fmla="*/ 16552 w 1036820"/>
              <a:gd name="connsiteY14" fmla="*/ 715797 h 1105823"/>
              <a:gd name="connsiteX15" fmla="*/ 1 w 1036820"/>
              <a:gd name="connsiteY15" fmla="*/ 0 h 1105823"/>
              <a:gd name="connsiteX0" fmla="*/ 1 w 1029676"/>
              <a:gd name="connsiteY0" fmla="*/ 0 h 1093917"/>
              <a:gd name="connsiteX1" fmla="*/ 112847 w 1029676"/>
              <a:gd name="connsiteY1" fmla="*/ 66707 h 1093917"/>
              <a:gd name="connsiteX2" fmla="*/ 307312 w 1029676"/>
              <a:gd name="connsiteY2" fmla="*/ 112221 h 1093917"/>
              <a:gd name="connsiteX3" fmla="*/ 530740 w 1029676"/>
              <a:gd name="connsiteY3" fmla="*/ 116358 h 1093917"/>
              <a:gd name="connsiteX4" fmla="*/ 716930 w 1029676"/>
              <a:gd name="connsiteY4" fmla="*/ 99808 h 1093917"/>
              <a:gd name="connsiteX5" fmla="*/ 845194 w 1029676"/>
              <a:gd name="connsiteY5" fmla="*/ 74983 h 1093917"/>
              <a:gd name="connsiteX6" fmla="*/ 956908 w 1029676"/>
              <a:gd name="connsiteY6" fmla="*/ 33607 h 1093917"/>
              <a:gd name="connsiteX7" fmla="*/ 985871 w 1029676"/>
              <a:gd name="connsiteY7" fmla="*/ 17057 h 1093917"/>
              <a:gd name="connsiteX8" fmla="*/ 1014834 w 1029676"/>
              <a:gd name="connsiteY8" fmla="*/ 948007 h 1093917"/>
              <a:gd name="connsiteX9" fmla="*/ 841893 w 1029676"/>
              <a:gd name="connsiteY9" fmla="*/ 1053794 h 1093917"/>
              <a:gd name="connsiteX10" fmla="*/ 601078 w 1029676"/>
              <a:gd name="connsiteY10" fmla="*/ 1084546 h 1093917"/>
              <a:gd name="connsiteX11" fmla="*/ 390063 w 1029676"/>
              <a:gd name="connsiteY11" fmla="*/ 1092822 h 1093917"/>
              <a:gd name="connsiteX12" fmla="*/ 183185 w 1029676"/>
              <a:gd name="connsiteY12" fmla="*/ 1063859 h 1093917"/>
              <a:gd name="connsiteX13" fmla="*/ 1133 w 1029676"/>
              <a:gd name="connsiteY13" fmla="*/ 993520 h 1093917"/>
              <a:gd name="connsiteX14" fmla="*/ 9408 w 1029676"/>
              <a:gd name="connsiteY14" fmla="*/ 703891 h 1093917"/>
              <a:gd name="connsiteX15" fmla="*/ 1 w 1029676"/>
              <a:gd name="connsiteY15" fmla="*/ 0 h 1093917"/>
              <a:gd name="connsiteX0" fmla="*/ 1 w 1029676"/>
              <a:gd name="connsiteY0" fmla="*/ 0 h 1093917"/>
              <a:gd name="connsiteX1" fmla="*/ 112847 w 1029676"/>
              <a:gd name="connsiteY1" fmla="*/ 66707 h 1093917"/>
              <a:gd name="connsiteX2" fmla="*/ 307312 w 1029676"/>
              <a:gd name="connsiteY2" fmla="*/ 112221 h 1093917"/>
              <a:gd name="connsiteX3" fmla="*/ 530740 w 1029676"/>
              <a:gd name="connsiteY3" fmla="*/ 116358 h 1093917"/>
              <a:gd name="connsiteX4" fmla="*/ 719312 w 1029676"/>
              <a:gd name="connsiteY4" fmla="*/ 104570 h 1093917"/>
              <a:gd name="connsiteX5" fmla="*/ 845194 w 1029676"/>
              <a:gd name="connsiteY5" fmla="*/ 74983 h 1093917"/>
              <a:gd name="connsiteX6" fmla="*/ 956908 w 1029676"/>
              <a:gd name="connsiteY6" fmla="*/ 33607 h 1093917"/>
              <a:gd name="connsiteX7" fmla="*/ 985871 w 1029676"/>
              <a:gd name="connsiteY7" fmla="*/ 17057 h 1093917"/>
              <a:gd name="connsiteX8" fmla="*/ 1014834 w 1029676"/>
              <a:gd name="connsiteY8" fmla="*/ 948007 h 1093917"/>
              <a:gd name="connsiteX9" fmla="*/ 841893 w 1029676"/>
              <a:gd name="connsiteY9" fmla="*/ 1053794 h 1093917"/>
              <a:gd name="connsiteX10" fmla="*/ 601078 w 1029676"/>
              <a:gd name="connsiteY10" fmla="*/ 1084546 h 1093917"/>
              <a:gd name="connsiteX11" fmla="*/ 390063 w 1029676"/>
              <a:gd name="connsiteY11" fmla="*/ 1092822 h 1093917"/>
              <a:gd name="connsiteX12" fmla="*/ 183185 w 1029676"/>
              <a:gd name="connsiteY12" fmla="*/ 1063859 h 1093917"/>
              <a:gd name="connsiteX13" fmla="*/ 1133 w 1029676"/>
              <a:gd name="connsiteY13" fmla="*/ 993520 h 1093917"/>
              <a:gd name="connsiteX14" fmla="*/ 9408 w 1029676"/>
              <a:gd name="connsiteY14" fmla="*/ 703891 h 1093917"/>
              <a:gd name="connsiteX15" fmla="*/ 1 w 1029676"/>
              <a:gd name="connsiteY15" fmla="*/ 0 h 1093917"/>
              <a:gd name="connsiteX0" fmla="*/ 1 w 1029676"/>
              <a:gd name="connsiteY0" fmla="*/ 0 h 1093917"/>
              <a:gd name="connsiteX1" fmla="*/ 112847 w 1029676"/>
              <a:gd name="connsiteY1" fmla="*/ 66707 h 1093917"/>
              <a:gd name="connsiteX2" fmla="*/ 307312 w 1029676"/>
              <a:gd name="connsiteY2" fmla="*/ 112221 h 1093917"/>
              <a:gd name="connsiteX3" fmla="*/ 530740 w 1029676"/>
              <a:gd name="connsiteY3" fmla="*/ 116358 h 1093917"/>
              <a:gd name="connsiteX4" fmla="*/ 719312 w 1029676"/>
              <a:gd name="connsiteY4" fmla="*/ 104570 h 1093917"/>
              <a:gd name="connsiteX5" fmla="*/ 847575 w 1029676"/>
              <a:gd name="connsiteY5" fmla="*/ 82127 h 1093917"/>
              <a:gd name="connsiteX6" fmla="*/ 956908 w 1029676"/>
              <a:gd name="connsiteY6" fmla="*/ 33607 h 1093917"/>
              <a:gd name="connsiteX7" fmla="*/ 985871 w 1029676"/>
              <a:gd name="connsiteY7" fmla="*/ 17057 h 1093917"/>
              <a:gd name="connsiteX8" fmla="*/ 1014834 w 1029676"/>
              <a:gd name="connsiteY8" fmla="*/ 948007 h 1093917"/>
              <a:gd name="connsiteX9" fmla="*/ 841893 w 1029676"/>
              <a:gd name="connsiteY9" fmla="*/ 1053794 h 1093917"/>
              <a:gd name="connsiteX10" fmla="*/ 601078 w 1029676"/>
              <a:gd name="connsiteY10" fmla="*/ 1084546 h 1093917"/>
              <a:gd name="connsiteX11" fmla="*/ 390063 w 1029676"/>
              <a:gd name="connsiteY11" fmla="*/ 1092822 h 1093917"/>
              <a:gd name="connsiteX12" fmla="*/ 183185 w 1029676"/>
              <a:gd name="connsiteY12" fmla="*/ 1063859 h 1093917"/>
              <a:gd name="connsiteX13" fmla="*/ 1133 w 1029676"/>
              <a:gd name="connsiteY13" fmla="*/ 993520 h 1093917"/>
              <a:gd name="connsiteX14" fmla="*/ 9408 w 1029676"/>
              <a:gd name="connsiteY14" fmla="*/ 703891 h 1093917"/>
              <a:gd name="connsiteX15" fmla="*/ 1 w 1029676"/>
              <a:gd name="connsiteY15" fmla="*/ 0 h 1093917"/>
              <a:gd name="connsiteX0" fmla="*/ 1 w 1029676"/>
              <a:gd name="connsiteY0" fmla="*/ 0 h 1093917"/>
              <a:gd name="connsiteX1" fmla="*/ 112847 w 1029676"/>
              <a:gd name="connsiteY1" fmla="*/ 66707 h 1093917"/>
              <a:gd name="connsiteX2" fmla="*/ 307312 w 1029676"/>
              <a:gd name="connsiteY2" fmla="*/ 112221 h 1093917"/>
              <a:gd name="connsiteX3" fmla="*/ 530740 w 1029676"/>
              <a:gd name="connsiteY3" fmla="*/ 116358 h 1093917"/>
              <a:gd name="connsiteX4" fmla="*/ 719312 w 1029676"/>
              <a:gd name="connsiteY4" fmla="*/ 104570 h 1093917"/>
              <a:gd name="connsiteX5" fmla="*/ 847575 w 1029676"/>
              <a:gd name="connsiteY5" fmla="*/ 82127 h 1093917"/>
              <a:gd name="connsiteX6" fmla="*/ 952146 w 1029676"/>
              <a:gd name="connsiteY6" fmla="*/ 45513 h 1093917"/>
              <a:gd name="connsiteX7" fmla="*/ 985871 w 1029676"/>
              <a:gd name="connsiteY7" fmla="*/ 17057 h 1093917"/>
              <a:gd name="connsiteX8" fmla="*/ 1014834 w 1029676"/>
              <a:gd name="connsiteY8" fmla="*/ 948007 h 1093917"/>
              <a:gd name="connsiteX9" fmla="*/ 841893 w 1029676"/>
              <a:gd name="connsiteY9" fmla="*/ 1053794 h 1093917"/>
              <a:gd name="connsiteX10" fmla="*/ 601078 w 1029676"/>
              <a:gd name="connsiteY10" fmla="*/ 1084546 h 1093917"/>
              <a:gd name="connsiteX11" fmla="*/ 390063 w 1029676"/>
              <a:gd name="connsiteY11" fmla="*/ 1092822 h 1093917"/>
              <a:gd name="connsiteX12" fmla="*/ 183185 w 1029676"/>
              <a:gd name="connsiteY12" fmla="*/ 1063859 h 1093917"/>
              <a:gd name="connsiteX13" fmla="*/ 1133 w 1029676"/>
              <a:gd name="connsiteY13" fmla="*/ 993520 h 1093917"/>
              <a:gd name="connsiteX14" fmla="*/ 9408 w 1029676"/>
              <a:gd name="connsiteY14" fmla="*/ 703891 h 1093917"/>
              <a:gd name="connsiteX15" fmla="*/ 1 w 1029676"/>
              <a:gd name="connsiteY15" fmla="*/ 0 h 1093917"/>
              <a:gd name="connsiteX0" fmla="*/ 1 w 1029676"/>
              <a:gd name="connsiteY0" fmla="*/ 0 h 1082011"/>
              <a:gd name="connsiteX1" fmla="*/ 112847 w 1029676"/>
              <a:gd name="connsiteY1" fmla="*/ 54801 h 1082011"/>
              <a:gd name="connsiteX2" fmla="*/ 307312 w 1029676"/>
              <a:gd name="connsiteY2" fmla="*/ 100315 h 1082011"/>
              <a:gd name="connsiteX3" fmla="*/ 530740 w 1029676"/>
              <a:gd name="connsiteY3" fmla="*/ 104452 h 1082011"/>
              <a:gd name="connsiteX4" fmla="*/ 719312 w 1029676"/>
              <a:gd name="connsiteY4" fmla="*/ 92664 h 1082011"/>
              <a:gd name="connsiteX5" fmla="*/ 847575 w 1029676"/>
              <a:gd name="connsiteY5" fmla="*/ 70221 h 1082011"/>
              <a:gd name="connsiteX6" fmla="*/ 952146 w 1029676"/>
              <a:gd name="connsiteY6" fmla="*/ 33607 h 1082011"/>
              <a:gd name="connsiteX7" fmla="*/ 985871 w 1029676"/>
              <a:gd name="connsiteY7" fmla="*/ 5151 h 1082011"/>
              <a:gd name="connsiteX8" fmla="*/ 1014834 w 1029676"/>
              <a:gd name="connsiteY8" fmla="*/ 936101 h 1082011"/>
              <a:gd name="connsiteX9" fmla="*/ 841893 w 1029676"/>
              <a:gd name="connsiteY9" fmla="*/ 1041888 h 1082011"/>
              <a:gd name="connsiteX10" fmla="*/ 601078 w 1029676"/>
              <a:gd name="connsiteY10" fmla="*/ 1072640 h 1082011"/>
              <a:gd name="connsiteX11" fmla="*/ 390063 w 1029676"/>
              <a:gd name="connsiteY11" fmla="*/ 1080916 h 1082011"/>
              <a:gd name="connsiteX12" fmla="*/ 183185 w 1029676"/>
              <a:gd name="connsiteY12" fmla="*/ 1051953 h 1082011"/>
              <a:gd name="connsiteX13" fmla="*/ 1133 w 1029676"/>
              <a:gd name="connsiteY13" fmla="*/ 981614 h 1082011"/>
              <a:gd name="connsiteX14" fmla="*/ 9408 w 1029676"/>
              <a:gd name="connsiteY14" fmla="*/ 691985 h 1082011"/>
              <a:gd name="connsiteX15" fmla="*/ 1 w 1029676"/>
              <a:gd name="connsiteY15" fmla="*/ 0 h 1082011"/>
              <a:gd name="connsiteX0" fmla="*/ 1 w 1029676"/>
              <a:gd name="connsiteY0" fmla="*/ 0 h 1082011"/>
              <a:gd name="connsiteX1" fmla="*/ 112847 w 1029676"/>
              <a:gd name="connsiteY1" fmla="*/ 54801 h 1082011"/>
              <a:gd name="connsiteX2" fmla="*/ 307312 w 1029676"/>
              <a:gd name="connsiteY2" fmla="*/ 100315 h 1082011"/>
              <a:gd name="connsiteX3" fmla="*/ 530740 w 1029676"/>
              <a:gd name="connsiteY3" fmla="*/ 104452 h 1082011"/>
              <a:gd name="connsiteX4" fmla="*/ 719312 w 1029676"/>
              <a:gd name="connsiteY4" fmla="*/ 92664 h 1082011"/>
              <a:gd name="connsiteX5" fmla="*/ 847575 w 1029676"/>
              <a:gd name="connsiteY5" fmla="*/ 70221 h 1082011"/>
              <a:gd name="connsiteX6" fmla="*/ 952146 w 1029676"/>
              <a:gd name="connsiteY6" fmla="*/ 33607 h 1082011"/>
              <a:gd name="connsiteX7" fmla="*/ 985871 w 1029676"/>
              <a:gd name="connsiteY7" fmla="*/ 5151 h 1082011"/>
              <a:gd name="connsiteX8" fmla="*/ 1014834 w 1029676"/>
              <a:gd name="connsiteY8" fmla="*/ 936101 h 1082011"/>
              <a:gd name="connsiteX9" fmla="*/ 841893 w 1029676"/>
              <a:gd name="connsiteY9" fmla="*/ 1041888 h 1082011"/>
              <a:gd name="connsiteX10" fmla="*/ 601078 w 1029676"/>
              <a:gd name="connsiteY10" fmla="*/ 1072640 h 1082011"/>
              <a:gd name="connsiteX11" fmla="*/ 390063 w 1029676"/>
              <a:gd name="connsiteY11" fmla="*/ 1080916 h 1082011"/>
              <a:gd name="connsiteX12" fmla="*/ 183185 w 1029676"/>
              <a:gd name="connsiteY12" fmla="*/ 1051953 h 1082011"/>
              <a:gd name="connsiteX13" fmla="*/ 1133 w 1029676"/>
              <a:gd name="connsiteY13" fmla="*/ 981614 h 1082011"/>
              <a:gd name="connsiteX14" fmla="*/ 9408 w 1029676"/>
              <a:gd name="connsiteY14" fmla="*/ 691985 h 1082011"/>
              <a:gd name="connsiteX15" fmla="*/ 1 w 1029676"/>
              <a:gd name="connsiteY15" fmla="*/ 0 h 1082011"/>
              <a:gd name="connsiteX0" fmla="*/ 1 w 1029676"/>
              <a:gd name="connsiteY0" fmla="*/ 0 h 1082011"/>
              <a:gd name="connsiteX1" fmla="*/ 112847 w 1029676"/>
              <a:gd name="connsiteY1" fmla="*/ 54801 h 1082011"/>
              <a:gd name="connsiteX2" fmla="*/ 307312 w 1029676"/>
              <a:gd name="connsiteY2" fmla="*/ 100315 h 1082011"/>
              <a:gd name="connsiteX3" fmla="*/ 530740 w 1029676"/>
              <a:gd name="connsiteY3" fmla="*/ 104452 h 1082011"/>
              <a:gd name="connsiteX4" fmla="*/ 719312 w 1029676"/>
              <a:gd name="connsiteY4" fmla="*/ 92664 h 1082011"/>
              <a:gd name="connsiteX5" fmla="*/ 847575 w 1029676"/>
              <a:gd name="connsiteY5" fmla="*/ 70221 h 1082011"/>
              <a:gd name="connsiteX6" fmla="*/ 952146 w 1029676"/>
              <a:gd name="connsiteY6" fmla="*/ 33607 h 1082011"/>
              <a:gd name="connsiteX7" fmla="*/ 985871 w 1029676"/>
              <a:gd name="connsiteY7" fmla="*/ 5151 h 1082011"/>
              <a:gd name="connsiteX8" fmla="*/ 1014834 w 1029676"/>
              <a:gd name="connsiteY8" fmla="*/ 936101 h 1082011"/>
              <a:gd name="connsiteX9" fmla="*/ 841893 w 1029676"/>
              <a:gd name="connsiteY9" fmla="*/ 1041888 h 1082011"/>
              <a:gd name="connsiteX10" fmla="*/ 601078 w 1029676"/>
              <a:gd name="connsiteY10" fmla="*/ 1072640 h 1082011"/>
              <a:gd name="connsiteX11" fmla="*/ 390063 w 1029676"/>
              <a:gd name="connsiteY11" fmla="*/ 1080916 h 1082011"/>
              <a:gd name="connsiteX12" fmla="*/ 183185 w 1029676"/>
              <a:gd name="connsiteY12" fmla="*/ 1051953 h 1082011"/>
              <a:gd name="connsiteX13" fmla="*/ 1133 w 1029676"/>
              <a:gd name="connsiteY13" fmla="*/ 976852 h 1082011"/>
              <a:gd name="connsiteX14" fmla="*/ 9408 w 1029676"/>
              <a:gd name="connsiteY14" fmla="*/ 691985 h 1082011"/>
              <a:gd name="connsiteX15" fmla="*/ 1 w 1029676"/>
              <a:gd name="connsiteY15" fmla="*/ 0 h 1082011"/>
              <a:gd name="connsiteX0" fmla="*/ 1 w 1029676"/>
              <a:gd name="connsiteY0" fmla="*/ 0 h 1076493"/>
              <a:gd name="connsiteX1" fmla="*/ 112847 w 1029676"/>
              <a:gd name="connsiteY1" fmla="*/ 54801 h 1076493"/>
              <a:gd name="connsiteX2" fmla="*/ 307312 w 1029676"/>
              <a:gd name="connsiteY2" fmla="*/ 100315 h 1076493"/>
              <a:gd name="connsiteX3" fmla="*/ 530740 w 1029676"/>
              <a:gd name="connsiteY3" fmla="*/ 104452 h 1076493"/>
              <a:gd name="connsiteX4" fmla="*/ 719312 w 1029676"/>
              <a:gd name="connsiteY4" fmla="*/ 92664 h 1076493"/>
              <a:gd name="connsiteX5" fmla="*/ 847575 w 1029676"/>
              <a:gd name="connsiteY5" fmla="*/ 70221 h 1076493"/>
              <a:gd name="connsiteX6" fmla="*/ 952146 w 1029676"/>
              <a:gd name="connsiteY6" fmla="*/ 33607 h 1076493"/>
              <a:gd name="connsiteX7" fmla="*/ 985871 w 1029676"/>
              <a:gd name="connsiteY7" fmla="*/ 5151 h 1076493"/>
              <a:gd name="connsiteX8" fmla="*/ 1014834 w 1029676"/>
              <a:gd name="connsiteY8" fmla="*/ 936101 h 1076493"/>
              <a:gd name="connsiteX9" fmla="*/ 841893 w 1029676"/>
              <a:gd name="connsiteY9" fmla="*/ 1041888 h 1076493"/>
              <a:gd name="connsiteX10" fmla="*/ 601078 w 1029676"/>
              <a:gd name="connsiteY10" fmla="*/ 1072640 h 1076493"/>
              <a:gd name="connsiteX11" fmla="*/ 390063 w 1029676"/>
              <a:gd name="connsiteY11" fmla="*/ 1073772 h 1076493"/>
              <a:gd name="connsiteX12" fmla="*/ 183185 w 1029676"/>
              <a:gd name="connsiteY12" fmla="*/ 1051953 h 1076493"/>
              <a:gd name="connsiteX13" fmla="*/ 1133 w 1029676"/>
              <a:gd name="connsiteY13" fmla="*/ 976852 h 1076493"/>
              <a:gd name="connsiteX14" fmla="*/ 9408 w 1029676"/>
              <a:gd name="connsiteY14" fmla="*/ 691985 h 1076493"/>
              <a:gd name="connsiteX15" fmla="*/ 1 w 1029676"/>
              <a:gd name="connsiteY15" fmla="*/ 0 h 1076493"/>
              <a:gd name="connsiteX0" fmla="*/ 1 w 1029676"/>
              <a:gd name="connsiteY0" fmla="*/ 0 h 1077122"/>
              <a:gd name="connsiteX1" fmla="*/ 112847 w 1029676"/>
              <a:gd name="connsiteY1" fmla="*/ 54801 h 1077122"/>
              <a:gd name="connsiteX2" fmla="*/ 307312 w 1029676"/>
              <a:gd name="connsiteY2" fmla="*/ 100315 h 1077122"/>
              <a:gd name="connsiteX3" fmla="*/ 530740 w 1029676"/>
              <a:gd name="connsiteY3" fmla="*/ 104452 h 1077122"/>
              <a:gd name="connsiteX4" fmla="*/ 719312 w 1029676"/>
              <a:gd name="connsiteY4" fmla="*/ 92664 h 1077122"/>
              <a:gd name="connsiteX5" fmla="*/ 847575 w 1029676"/>
              <a:gd name="connsiteY5" fmla="*/ 70221 h 1077122"/>
              <a:gd name="connsiteX6" fmla="*/ 952146 w 1029676"/>
              <a:gd name="connsiteY6" fmla="*/ 33607 h 1077122"/>
              <a:gd name="connsiteX7" fmla="*/ 985871 w 1029676"/>
              <a:gd name="connsiteY7" fmla="*/ 5151 h 1077122"/>
              <a:gd name="connsiteX8" fmla="*/ 1014834 w 1029676"/>
              <a:gd name="connsiteY8" fmla="*/ 936101 h 1077122"/>
              <a:gd name="connsiteX9" fmla="*/ 841893 w 1029676"/>
              <a:gd name="connsiteY9" fmla="*/ 1041888 h 1077122"/>
              <a:gd name="connsiteX10" fmla="*/ 601078 w 1029676"/>
              <a:gd name="connsiteY10" fmla="*/ 1072640 h 1077122"/>
              <a:gd name="connsiteX11" fmla="*/ 390063 w 1029676"/>
              <a:gd name="connsiteY11" fmla="*/ 1073772 h 1077122"/>
              <a:gd name="connsiteX12" fmla="*/ 187948 w 1029676"/>
              <a:gd name="connsiteY12" fmla="*/ 1042428 h 1077122"/>
              <a:gd name="connsiteX13" fmla="*/ 1133 w 1029676"/>
              <a:gd name="connsiteY13" fmla="*/ 976852 h 1077122"/>
              <a:gd name="connsiteX14" fmla="*/ 9408 w 1029676"/>
              <a:gd name="connsiteY14" fmla="*/ 691985 h 1077122"/>
              <a:gd name="connsiteX15" fmla="*/ 1 w 1029676"/>
              <a:gd name="connsiteY15" fmla="*/ 0 h 1077122"/>
              <a:gd name="connsiteX0" fmla="*/ 1 w 1029676"/>
              <a:gd name="connsiteY0" fmla="*/ 0 h 1076803"/>
              <a:gd name="connsiteX1" fmla="*/ 112847 w 1029676"/>
              <a:gd name="connsiteY1" fmla="*/ 54801 h 1076803"/>
              <a:gd name="connsiteX2" fmla="*/ 307312 w 1029676"/>
              <a:gd name="connsiteY2" fmla="*/ 100315 h 1076803"/>
              <a:gd name="connsiteX3" fmla="*/ 530740 w 1029676"/>
              <a:gd name="connsiteY3" fmla="*/ 104452 h 1076803"/>
              <a:gd name="connsiteX4" fmla="*/ 719312 w 1029676"/>
              <a:gd name="connsiteY4" fmla="*/ 92664 h 1076803"/>
              <a:gd name="connsiteX5" fmla="*/ 847575 w 1029676"/>
              <a:gd name="connsiteY5" fmla="*/ 70221 h 1076803"/>
              <a:gd name="connsiteX6" fmla="*/ 952146 w 1029676"/>
              <a:gd name="connsiteY6" fmla="*/ 33607 h 1076803"/>
              <a:gd name="connsiteX7" fmla="*/ 985871 w 1029676"/>
              <a:gd name="connsiteY7" fmla="*/ 5151 h 1076803"/>
              <a:gd name="connsiteX8" fmla="*/ 1014834 w 1029676"/>
              <a:gd name="connsiteY8" fmla="*/ 936101 h 1076803"/>
              <a:gd name="connsiteX9" fmla="*/ 841893 w 1029676"/>
              <a:gd name="connsiteY9" fmla="*/ 1041888 h 1076803"/>
              <a:gd name="connsiteX10" fmla="*/ 601078 w 1029676"/>
              <a:gd name="connsiteY10" fmla="*/ 1072640 h 1076803"/>
              <a:gd name="connsiteX11" fmla="*/ 390063 w 1029676"/>
              <a:gd name="connsiteY11" fmla="*/ 1073772 h 1076803"/>
              <a:gd name="connsiteX12" fmla="*/ 190330 w 1029676"/>
              <a:gd name="connsiteY12" fmla="*/ 1047190 h 1076803"/>
              <a:gd name="connsiteX13" fmla="*/ 1133 w 1029676"/>
              <a:gd name="connsiteY13" fmla="*/ 976852 h 1076803"/>
              <a:gd name="connsiteX14" fmla="*/ 9408 w 1029676"/>
              <a:gd name="connsiteY14" fmla="*/ 691985 h 1076803"/>
              <a:gd name="connsiteX15" fmla="*/ 1 w 1029676"/>
              <a:gd name="connsiteY15" fmla="*/ 0 h 1076803"/>
              <a:gd name="connsiteX0" fmla="*/ 1 w 1029676"/>
              <a:gd name="connsiteY0" fmla="*/ 0 h 1075550"/>
              <a:gd name="connsiteX1" fmla="*/ 112847 w 1029676"/>
              <a:gd name="connsiteY1" fmla="*/ 54801 h 1075550"/>
              <a:gd name="connsiteX2" fmla="*/ 307312 w 1029676"/>
              <a:gd name="connsiteY2" fmla="*/ 100315 h 1075550"/>
              <a:gd name="connsiteX3" fmla="*/ 530740 w 1029676"/>
              <a:gd name="connsiteY3" fmla="*/ 104452 h 1075550"/>
              <a:gd name="connsiteX4" fmla="*/ 719312 w 1029676"/>
              <a:gd name="connsiteY4" fmla="*/ 92664 h 1075550"/>
              <a:gd name="connsiteX5" fmla="*/ 847575 w 1029676"/>
              <a:gd name="connsiteY5" fmla="*/ 70221 h 1075550"/>
              <a:gd name="connsiteX6" fmla="*/ 952146 w 1029676"/>
              <a:gd name="connsiteY6" fmla="*/ 33607 h 1075550"/>
              <a:gd name="connsiteX7" fmla="*/ 985871 w 1029676"/>
              <a:gd name="connsiteY7" fmla="*/ 5151 h 1075550"/>
              <a:gd name="connsiteX8" fmla="*/ 1014834 w 1029676"/>
              <a:gd name="connsiteY8" fmla="*/ 936101 h 1075550"/>
              <a:gd name="connsiteX9" fmla="*/ 841893 w 1029676"/>
              <a:gd name="connsiteY9" fmla="*/ 1041888 h 1075550"/>
              <a:gd name="connsiteX10" fmla="*/ 601078 w 1029676"/>
              <a:gd name="connsiteY10" fmla="*/ 1072640 h 1075550"/>
              <a:gd name="connsiteX11" fmla="*/ 385301 w 1029676"/>
              <a:gd name="connsiteY11" fmla="*/ 1071391 h 1075550"/>
              <a:gd name="connsiteX12" fmla="*/ 190330 w 1029676"/>
              <a:gd name="connsiteY12" fmla="*/ 1047190 h 1075550"/>
              <a:gd name="connsiteX13" fmla="*/ 1133 w 1029676"/>
              <a:gd name="connsiteY13" fmla="*/ 976852 h 1075550"/>
              <a:gd name="connsiteX14" fmla="*/ 9408 w 1029676"/>
              <a:gd name="connsiteY14" fmla="*/ 691985 h 1075550"/>
              <a:gd name="connsiteX15" fmla="*/ 1 w 1029676"/>
              <a:gd name="connsiteY15" fmla="*/ 0 h 1075550"/>
              <a:gd name="connsiteX0" fmla="*/ 1 w 1029676"/>
              <a:gd name="connsiteY0" fmla="*/ 0 h 1075049"/>
              <a:gd name="connsiteX1" fmla="*/ 112847 w 1029676"/>
              <a:gd name="connsiteY1" fmla="*/ 54801 h 1075049"/>
              <a:gd name="connsiteX2" fmla="*/ 307312 w 1029676"/>
              <a:gd name="connsiteY2" fmla="*/ 100315 h 1075049"/>
              <a:gd name="connsiteX3" fmla="*/ 530740 w 1029676"/>
              <a:gd name="connsiteY3" fmla="*/ 104452 h 1075049"/>
              <a:gd name="connsiteX4" fmla="*/ 719312 w 1029676"/>
              <a:gd name="connsiteY4" fmla="*/ 92664 h 1075049"/>
              <a:gd name="connsiteX5" fmla="*/ 847575 w 1029676"/>
              <a:gd name="connsiteY5" fmla="*/ 70221 h 1075049"/>
              <a:gd name="connsiteX6" fmla="*/ 952146 w 1029676"/>
              <a:gd name="connsiteY6" fmla="*/ 33607 h 1075049"/>
              <a:gd name="connsiteX7" fmla="*/ 985871 w 1029676"/>
              <a:gd name="connsiteY7" fmla="*/ 5151 h 1075049"/>
              <a:gd name="connsiteX8" fmla="*/ 1014834 w 1029676"/>
              <a:gd name="connsiteY8" fmla="*/ 936101 h 1075049"/>
              <a:gd name="connsiteX9" fmla="*/ 815699 w 1029676"/>
              <a:gd name="connsiteY9" fmla="*/ 1049032 h 1075049"/>
              <a:gd name="connsiteX10" fmla="*/ 601078 w 1029676"/>
              <a:gd name="connsiteY10" fmla="*/ 1072640 h 1075049"/>
              <a:gd name="connsiteX11" fmla="*/ 385301 w 1029676"/>
              <a:gd name="connsiteY11" fmla="*/ 1071391 h 1075049"/>
              <a:gd name="connsiteX12" fmla="*/ 190330 w 1029676"/>
              <a:gd name="connsiteY12" fmla="*/ 1047190 h 1075049"/>
              <a:gd name="connsiteX13" fmla="*/ 1133 w 1029676"/>
              <a:gd name="connsiteY13" fmla="*/ 976852 h 1075049"/>
              <a:gd name="connsiteX14" fmla="*/ 9408 w 1029676"/>
              <a:gd name="connsiteY14" fmla="*/ 691985 h 1075049"/>
              <a:gd name="connsiteX15" fmla="*/ 1 w 1029676"/>
              <a:gd name="connsiteY15" fmla="*/ 0 h 1075049"/>
              <a:gd name="connsiteX0" fmla="*/ 1 w 1029676"/>
              <a:gd name="connsiteY0" fmla="*/ 0 h 1075049"/>
              <a:gd name="connsiteX1" fmla="*/ 112847 w 1029676"/>
              <a:gd name="connsiteY1" fmla="*/ 54801 h 1075049"/>
              <a:gd name="connsiteX2" fmla="*/ 307312 w 1029676"/>
              <a:gd name="connsiteY2" fmla="*/ 100315 h 1075049"/>
              <a:gd name="connsiteX3" fmla="*/ 530740 w 1029676"/>
              <a:gd name="connsiteY3" fmla="*/ 104452 h 1075049"/>
              <a:gd name="connsiteX4" fmla="*/ 719312 w 1029676"/>
              <a:gd name="connsiteY4" fmla="*/ 92664 h 1075049"/>
              <a:gd name="connsiteX5" fmla="*/ 847575 w 1029676"/>
              <a:gd name="connsiteY5" fmla="*/ 70221 h 1075049"/>
              <a:gd name="connsiteX6" fmla="*/ 952146 w 1029676"/>
              <a:gd name="connsiteY6" fmla="*/ 33607 h 1075049"/>
              <a:gd name="connsiteX7" fmla="*/ 985871 w 1029676"/>
              <a:gd name="connsiteY7" fmla="*/ 5151 h 1075049"/>
              <a:gd name="connsiteX8" fmla="*/ 1014834 w 1029676"/>
              <a:gd name="connsiteY8" fmla="*/ 936101 h 1075049"/>
              <a:gd name="connsiteX9" fmla="*/ 951237 w 1029676"/>
              <a:gd name="connsiteY9" fmla="*/ 1006623 h 1075049"/>
              <a:gd name="connsiteX10" fmla="*/ 815699 w 1029676"/>
              <a:gd name="connsiteY10" fmla="*/ 1049032 h 1075049"/>
              <a:gd name="connsiteX11" fmla="*/ 601078 w 1029676"/>
              <a:gd name="connsiteY11" fmla="*/ 1072640 h 1075049"/>
              <a:gd name="connsiteX12" fmla="*/ 385301 w 1029676"/>
              <a:gd name="connsiteY12" fmla="*/ 1071391 h 1075049"/>
              <a:gd name="connsiteX13" fmla="*/ 190330 w 1029676"/>
              <a:gd name="connsiteY13" fmla="*/ 1047190 h 1075049"/>
              <a:gd name="connsiteX14" fmla="*/ 1133 w 1029676"/>
              <a:gd name="connsiteY14" fmla="*/ 976852 h 1075049"/>
              <a:gd name="connsiteX15" fmla="*/ 9408 w 1029676"/>
              <a:gd name="connsiteY15" fmla="*/ 691985 h 1075049"/>
              <a:gd name="connsiteX16" fmla="*/ 1 w 1029676"/>
              <a:gd name="connsiteY16" fmla="*/ 0 h 1075049"/>
              <a:gd name="connsiteX0" fmla="*/ 1 w 1029676"/>
              <a:gd name="connsiteY0" fmla="*/ 0 h 1075049"/>
              <a:gd name="connsiteX1" fmla="*/ 112847 w 1029676"/>
              <a:gd name="connsiteY1" fmla="*/ 54801 h 1075049"/>
              <a:gd name="connsiteX2" fmla="*/ 307312 w 1029676"/>
              <a:gd name="connsiteY2" fmla="*/ 100315 h 1075049"/>
              <a:gd name="connsiteX3" fmla="*/ 530740 w 1029676"/>
              <a:gd name="connsiteY3" fmla="*/ 104452 h 1075049"/>
              <a:gd name="connsiteX4" fmla="*/ 719312 w 1029676"/>
              <a:gd name="connsiteY4" fmla="*/ 92664 h 1075049"/>
              <a:gd name="connsiteX5" fmla="*/ 847575 w 1029676"/>
              <a:gd name="connsiteY5" fmla="*/ 70221 h 1075049"/>
              <a:gd name="connsiteX6" fmla="*/ 952146 w 1029676"/>
              <a:gd name="connsiteY6" fmla="*/ 33607 h 1075049"/>
              <a:gd name="connsiteX7" fmla="*/ 985871 w 1029676"/>
              <a:gd name="connsiteY7" fmla="*/ 5151 h 1075049"/>
              <a:gd name="connsiteX8" fmla="*/ 1014834 w 1029676"/>
              <a:gd name="connsiteY8" fmla="*/ 936101 h 1075049"/>
              <a:gd name="connsiteX9" fmla="*/ 951237 w 1029676"/>
              <a:gd name="connsiteY9" fmla="*/ 1006623 h 1075049"/>
              <a:gd name="connsiteX10" fmla="*/ 815699 w 1029676"/>
              <a:gd name="connsiteY10" fmla="*/ 1049032 h 1075049"/>
              <a:gd name="connsiteX11" fmla="*/ 601078 w 1029676"/>
              <a:gd name="connsiteY11" fmla="*/ 1072640 h 1075049"/>
              <a:gd name="connsiteX12" fmla="*/ 385301 w 1029676"/>
              <a:gd name="connsiteY12" fmla="*/ 1071391 h 1075049"/>
              <a:gd name="connsiteX13" fmla="*/ 190330 w 1029676"/>
              <a:gd name="connsiteY13" fmla="*/ 1047190 h 1075049"/>
              <a:gd name="connsiteX14" fmla="*/ 1133 w 1029676"/>
              <a:gd name="connsiteY14" fmla="*/ 976852 h 1075049"/>
              <a:gd name="connsiteX15" fmla="*/ 9408 w 1029676"/>
              <a:gd name="connsiteY15" fmla="*/ 691985 h 1075049"/>
              <a:gd name="connsiteX16" fmla="*/ 1 w 1029676"/>
              <a:gd name="connsiteY16" fmla="*/ 0 h 1075049"/>
              <a:gd name="connsiteX0" fmla="*/ 1 w 1024444"/>
              <a:gd name="connsiteY0" fmla="*/ 0 h 1075049"/>
              <a:gd name="connsiteX1" fmla="*/ 112847 w 1024444"/>
              <a:gd name="connsiteY1" fmla="*/ 54801 h 1075049"/>
              <a:gd name="connsiteX2" fmla="*/ 307312 w 1024444"/>
              <a:gd name="connsiteY2" fmla="*/ 100315 h 1075049"/>
              <a:gd name="connsiteX3" fmla="*/ 530740 w 1024444"/>
              <a:gd name="connsiteY3" fmla="*/ 104452 h 1075049"/>
              <a:gd name="connsiteX4" fmla="*/ 719312 w 1024444"/>
              <a:gd name="connsiteY4" fmla="*/ 92664 h 1075049"/>
              <a:gd name="connsiteX5" fmla="*/ 847575 w 1024444"/>
              <a:gd name="connsiteY5" fmla="*/ 70221 h 1075049"/>
              <a:gd name="connsiteX6" fmla="*/ 952146 w 1024444"/>
              <a:gd name="connsiteY6" fmla="*/ 33607 h 1075049"/>
              <a:gd name="connsiteX7" fmla="*/ 985871 w 1024444"/>
              <a:gd name="connsiteY7" fmla="*/ 5151 h 1075049"/>
              <a:gd name="connsiteX8" fmla="*/ 1014834 w 1024444"/>
              <a:gd name="connsiteY8" fmla="*/ 936101 h 1075049"/>
              <a:gd name="connsiteX9" fmla="*/ 951237 w 1024444"/>
              <a:gd name="connsiteY9" fmla="*/ 1006623 h 1075049"/>
              <a:gd name="connsiteX10" fmla="*/ 815699 w 1024444"/>
              <a:gd name="connsiteY10" fmla="*/ 1049032 h 1075049"/>
              <a:gd name="connsiteX11" fmla="*/ 601078 w 1024444"/>
              <a:gd name="connsiteY11" fmla="*/ 1072640 h 1075049"/>
              <a:gd name="connsiteX12" fmla="*/ 385301 w 1024444"/>
              <a:gd name="connsiteY12" fmla="*/ 1071391 h 1075049"/>
              <a:gd name="connsiteX13" fmla="*/ 190330 w 1024444"/>
              <a:gd name="connsiteY13" fmla="*/ 1047190 h 1075049"/>
              <a:gd name="connsiteX14" fmla="*/ 1133 w 1024444"/>
              <a:gd name="connsiteY14" fmla="*/ 976852 h 1075049"/>
              <a:gd name="connsiteX15" fmla="*/ 9408 w 1024444"/>
              <a:gd name="connsiteY15" fmla="*/ 691985 h 1075049"/>
              <a:gd name="connsiteX16" fmla="*/ 1 w 1024444"/>
              <a:gd name="connsiteY16" fmla="*/ 0 h 1075049"/>
              <a:gd name="connsiteX0" fmla="*/ 1 w 1025260"/>
              <a:gd name="connsiteY0" fmla="*/ 0 h 1075049"/>
              <a:gd name="connsiteX1" fmla="*/ 112847 w 1025260"/>
              <a:gd name="connsiteY1" fmla="*/ 54801 h 1075049"/>
              <a:gd name="connsiteX2" fmla="*/ 307312 w 1025260"/>
              <a:gd name="connsiteY2" fmla="*/ 100315 h 1075049"/>
              <a:gd name="connsiteX3" fmla="*/ 530740 w 1025260"/>
              <a:gd name="connsiteY3" fmla="*/ 104452 h 1075049"/>
              <a:gd name="connsiteX4" fmla="*/ 719312 w 1025260"/>
              <a:gd name="connsiteY4" fmla="*/ 92664 h 1075049"/>
              <a:gd name="connsiteX5" fmla="*/ 847575 w 1025260"/>
              <a:gd name="connsiteY5" fmla="*/ 70221 h 1075049"/>
              <a:gd name="connsiteX6" fmla="*/ 952146 w 1025260"/>
              <a:gd name="connsiteY6" fmla="*/ 33607 h 1075049"/>
              <a:gd name="connsiteX7" fmla="*/ 988252 w 1025260"/>
              <a:gd name="connsiteY7" fmla="*/ 14676 h 1075049"/>
              <a:gd name="connsiteX8" fmla="*/ 1014834 w 1025260"/>
              <a:gd name="connsiteY8" fmla="*/ 936101 h 1075049"/>
              <a:gd name="connsiteX9" fmla="*/ 951237 w 1025260"/>
              <a:gd name="connsiteY9" fmla="*/ 1006623 h 1075049"/>
              <a:gd name="connsiteX10" fmla="*/ 815699 w 1025260"/>
              <a:gd name="connsiteY10" fmla="*/ 1049032 h 1075049"/>
              <a:gd name="connsiteX11" fmla="*/ 601078 w 1025260"/>
              <a:gd name="connsiteY11" fmla="*/ 1072640 h 1075049"/>
              <a:gd name="connsiteX12" fmla="*/ 385301 w 1025260"/>
              <a:gd name="connsiteY12" fmla="*/ 1071391 h 1075049"/>
              <a:gd name="connsiteX13" fmla="*/ 190330 w 1025260"/>
              <a:gd name="connsiteY13" fmla="*/ 1047190 h 1075049"/>
              <a:gd name="connsiteX14" fmla="*/ 1133 w 1025260"/>
              <a:gd name="connsiteY14" fmla="*/ 976852 h 1075049"/>
              <a:gd name="connsiteX15" fmla="*/ 9408 w 1025260"/>
              <a:gd name="connsiteY15" fmla="*/ 691985 h 1075049"/>
              <a:gd name="connsiteX16" fmla="*/ 1 w 1025260"/>
              <a:gd name="connsiteY16" fmla="*/ 0 h 1075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25260" h="1075049">
                <a:moveTo>
                  <a:pt x="1" y="0"/>
                </a:moveTo>
                <a:cubicBezTo>
                  <a:pt x="125377" y="69466"/>
                  <a:pt x="61629" y="38082"/>
                  <a:pt x="112847" y="54801"/>
                </a:cubicBezTo>
                <a:cubicBezTo>
                  <a:pt x="164065" y="71520"/>
                  <a:pt x="237663" y="92040"/>
                  <a:pt x="307312" y="100315"/>
                </a:cubicBezTo>
                <a:cubicBezTo>
                  <a:pt x="376961" y="108590"/>
                  <a:pt x="462073" y="105727"/>
                  <a:pt x="530740" y="104452"/>
                </a:cubicBezTo>
                <a:cubicBezTo>
                  <a:pt x="599407" y="103177"/>
                  <a:pt x="666506" y="98369"/>
                  <a:pt x="719312" y="92664"/>
                </a:cubicBezTo>
                <a:cubicBezTo>
                  <a:pt x="772118" y="86959"/>
                  <a:pt x="808769" y="80064"/>
                  <a:pt x="847575" y="70221"/>
                </a:cubicBezTo>
                <a:cubicBezTo>
                  <a:pt x="886381" y="60378"/>
                  <a:pt x="928700" y="42865"/>
                  <a:pt x="952146" y="33607"/>
                </a:cubicBezTo>
                <a:cubicBezTo>
                  <a:pt x="975592" y="24349"/>
                  <a:pt x="929636" y="52603"/>
                  <a:pt x="988252" y="14676"/>
                </a:cubicBezTo>
                <a:cubicBezTo>
                  <a:pt x="1034456" y="92600"/>
                  <a:pt x="1029822" y="761192"/>
                  <a:pt x="1014834" y="936101"/>
                </a:cubicBezTo>
                <a:cubicBezTo>
                  <a:pt x="950325" y="1005779"/>
                  <a:pt x="984426" y="987801"/>
                  <a:pt x="951237" y="1006623"/>
                </a:cubicBezTo>
                <a:cubicBezTo>
                  <a:pt x="918048" y="1025445"/>
                  <a:pt x="874853" y="1036045"/>
                  <a:pt x="815699" y="1049032"/>
                </a:cubicBezTo>
                <a:cubicBezTo>
                  <a:pt x="738465" y="1059376"/>
                  <a:pt x="672811" y="1068914"/>
                  <a:pt x="601078" y="1072640"/>
                </a:cubicBezTo>
                <a:cubicBezTo>
                  <a:pt x="529345" y="1076367"/>
                  <a:pt x="453759" y="1075633"/>
                  <a:pt x="385301" y="1071391"/>
                </a:cubicBezTo>
                <a:cubicBezTo>
                  <a:pt x="316843" y="1067149"/>
                  <a:pt x="254358" y="1062947"/>
                  <a:pt x="190330" y="1047190"/>
                </a:cubicBezTo>
                <a:cubicBezTo>
                  <a:pt x="126302" y="1031434"/>
                  <a:pt x="62507" y="1005125"/>
                  <a:pt x="1133" y="976852"/>
                </a:cubicBezTo>
                <a:cubicBezTo>
                  <a:pt x="1823" y="861690"/>
                  <a:pt x="9597" y="854794"/>
                  <a:pt x="9408" y="691985"/>
                </a:cubicBezTo>
                <a:cubicBezTo>
                  <a:pt x="9219" y="529176"/>
                  <a:pt x="-50" y="194134"/>
                  <a:pt x="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2296417" y="1643924"/>
            <a:ext cx="6190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>
                <a:latin typeface="Bodoni MT Black" pitchFamily="18" charset="0"/>
              </a:rPr>
              <a:t>V</a:t>
            </a:r>
            <a:endParaRPr lang="fr-FR" sz="4400" dirty="0">
              <a:latin typeface="Bodoni MT Black" pitchFamily="18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592694" y="1491121"/>
            <a:ext cx="5709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>
                <a:latin typeface="Bodoni MT Black" pitchFamily="18" charset="0"/>
              </a:rPr>
              <a:t>C</a:t>
            </a:r>
            <a:endParaRPr lang="fr-FR" sz="4400" dirty="0">
              <a:latin typeface="Bodoni MT Black" pitchFamily="18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867128" y="1617338"/>
            <a:ext cx="6719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>
                <a:latin typeface="Bodoni MT Black" pitchFamily="18" charset="0"/>
              </a:rPr>
              <a:t>R</a:t>
            </a:r>
            <a:endParaRPr lang="fr-FR" sz="4400" dirty="0">
              <a:latin typeface="Bodoni MT Black" pitchFamily="18" charset="0"/>
            </a:endParaRPr>
          </a:p>
        </p:txBody>
      </p:sp>
      <p:sp>
        <p:nvSpPr>
          <p:cNvPr id="7" name="AutoShape 4" descr="Résultat de recherche d'images pour &quot;emoticone clin d'oeil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6" descr="Résultat de recherche d'images pour &quot;emoticone clin d'oeil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8" descr="Résultat de recherche d'images pour &quot;emoticone clin d'oeil&quot;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" name="AutoShape 10" descr="Résultat de recherche d'images pour &quot;emoticone clin d'oeil&quot;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" name="AutoShape 12" descr="data:image/jpeg;base64,/9j/4AAQSkZJRgABAQAAAQABAAD/2wCEAAkGBw8PDg8PEA8NDQ0ODw0NDxAPDQ8PDg4PFREWFhURFRUYHTQgGBooGxUXITEhJyorLjoyFx8zODMtNygtLisBCgoKDg0OGhAQFy0lHyUtLS0tKy0tLS0tLS0uLS0tLi0tKy0tLS0tLS0vLS0rLS0tLS0wLS03LS0tLS0tLS0tLf/AABEIAOEA4QMBEQACEQEDEQH/xAAcAAEAAgMBAQEAAAAAAAAAAAAAAQIDBAUGBwj/xAA8EAACAgECAwQGCAUDBQAAAAAAAQIDBAUREiExBkFRYQcTInGBkRQjMkJScrHRM2KhweGCorIVVHOSlP/EABsBAQACAwEBAAAAAAAAAAAAAAABAgMEBQYH/8QANhEBAAIBAgMECAYCAgMBAAAAAAECAwQRBSExEkFRcRMyYYGRwdHwBiJCobHhFDMjUiQ0chX/2gAMAwEAAhEDEQA/APuIAAAAAAAAAAAAAAAAAAAAAAAAAAAAAAAAAAAAAAAAAAAAAAAAAAAAAAAAAAAAAAAAAAAAAAAAAAAAAAAAAAAAAAAAAAAAAAAAAAAAAAAAAAAAAAAAAAAAAAAAAAAAAAAAAAAAAAAAAAAAAAAAAAAGG7Jrh9qcY+TfP5Gvm1WHD/svEecr1x2t6sNSes1Lpxy90f3Obk4/o6dJmfKPrszRpMk9eTG9bj3Vz+LSNW34lw92Of2ZP8K3faEx1ld9cvmiI/EuLvxz8YROjn/tDJDVq31U4+9fsZ8f4i0tvWi0e76TKk6W8dNmzVl1y6Tj7t9n8mdHDxHS5uVMkb+HSfhLFbFevWGc3WMAAAAAAAAAAAAAAAAAAAAAAAc/M1auveMfrJ+Eeifmzk63jGDTflj81vCPnLYxaa9+fSHKvzbrOsuCP4Yez/XqeX1XGdVn5Rbsx4R9erdpp8dO7fzYYUI5e0zO8ss3ZFWOyrNl1At2Ve0ngHZR2jgHZO0q6yJontMlV9kPsye3g+aNvT6/U6f/AF3nbwnnH35K2x0v1h0MfVE+U1wPx6x/wek0f4gxZNq547M+Pd/X3zat9LMc683QTT5rmj0NbRaN4lqpJAAAAAAAAAAAAAAAAAApbbGEXKTUYrq2Y8mWmKs3vO0R3prWbTtDgZ2ozt3jHeFfylL3+C8jxvEeN5M8zTD+Wvj3z9HSxaatOductaupI4UQzzZmUS8QxzK6iW2V3WUSdhbYnZBsW2RunYbG6NiJg3Q4lZhO7HKBSYWiV8fJnU+XOPfF9Ph4G7oeI5tHP5Z3r31np7vCVcmKuTr1drGyY2LePxXej3Gj1uLVU7eOfOO+HPvjmk7SzG2oAAAAAAAAAAAAAAAY77Ywi5Se0Yrdsx5stMVJvedohatZtO0POZeVK+W73UF9mPh5vzPA8S4lfWX8Kx0j5z7f4dTFijFHtRCJz4haZZUi8KTKyRZCxKFkShJZAWDYICJSgrMCGiswspKJSYTEqQnKEuKL2a+TXgy+n1GTTZIyY52n+fZKbVi8bS7uHlK2O65NcpLwZ77Qa7Hq8Xbr1748J++jnZcc452lnN5jAAAAAAAAAAAAAAeb1PM9dPhT+qg+X80vxfseG41xKdRk9FSfyV/efp4Opp8Po69qessUInFhlmWVFoUlZFoVWRIsiyEkoC0ISWQkCAIKykZWUwqykpY5IpK0Ipudc1JfFfiXgbGj1l9JljJT3x4x4fQvSMldpehqsU4qS5prdH0TDmpmxxkpO8S5dqzWdpXMqAAAAAAAAAAAAcvXcvggq4v27d17od7/ALfE4vG9d/j4OzWfzW5eUd8/JtaTF277z0hxqo7Hg4dK0syLsa6LQrKyJ3VWRI18zPooSd11NKk9ou2yNfE/BbvmZaY75PUrM+UbobUXvzXNPmmujKoSTBIW3QnckBIgrIMrKypRKkioxzRSV4bejZPDJ1PpLnHyl3o9H+Htd2bzp7TynnHn3x7/AL6sGrxb17ce92z2LngAAAAAAAAAAA8ll3+tunP7u/DD8q6P4838T53xbV/5GptMdI5R7vq7ODH6PHELwRzUyukWVXRaFJWRKEtpLd9FzZaB+Xe1+vWahm3ZE5OUHOUaYvfhrpT2hFLu5c35tn0LR6aumw1x19/tnvaGS/and9P9BvaKdkLtPsk5OmKvx+J7tVNqM615J7NfmZweO6WKzXNWOvKfPulnw23jaX1c8/DLuktEBsSMGTl1VLe2yuqPjZOMF/Vk1pa/KsTPkNbH1rEtfDXlY1kvCF9cn8kyb6fLWN7UmPdKW8a6VWVlKrISpIrK0MFjaaa5NNNPzQpktjvF69YndkiImNpenxblZCM195J+596PpmmzxnxVyR3xu4169i01llM6oAAAAAAAAA09Wv8AV0WSXJ7cMffLkv1NPiGf0Gmvf2cvOeUMuCnbyRDzVENkj5p1dm0tmKLMUrpFoVlYsqukShizIOVVkV1ddiXvcWZKTtaJ9qH5I2/Y+kuc916F5yWs1JdJUZKl+XhT/VI5PGoj/Fnzhlw+s/Qx5CIbKSdh8s9I3pOlj2WYeA4u+DcLslpSjVLvhWujku9vkumzfTu8O4VGSsZc3Tujx8/YxXybcofGc7OsyJuy62d9kus7Zucvm/0PSY8dccdmkbR7GvM79XZ7Fdllql86Fk0Y04wU4qyLlK3nzUEurXV8+81dbrP8WkX7MzHs7vNfHTtd76fpPZLtBpzX0bUMfKqXXHyXb6uS8I7puPwaOBm1ug1H+zHMT4xtv8t2xWtq976LhWWTqhK2tU2te3WpqxQl3pSXVHByVrFpis7x49GVlZjSrIpK0MM0Vlkh1dBs9iUPwy3Xuf8AlM9n+G8/bwWxT+mf2n+92jrK7Wi3i6p6NpgAAAAAAAADjdpJ+xXD8U3J+6K/do89+I8vZ01aeM/x9w3dFX88z7HLrR4mG9ZmiXhSV0WhWV0WVSiRZFkPzb6Suzc9P1C1cL+jZMp348tuTjJ7yr98W9tvDZ957nhmrjUYI/7Ryn6+9p5abTu9Z6CNDm778+UWqoVvGqbXKc5NObXjsopf6jQ45qI7NcMdes/JfDXvfajzbMpfCUoTjGXBNxkoy234JNcpbd+z5l67bxuh4bs16KsDG9vJ31HIfNyuj9Sm+rVfe/OTZ1NRxXNk5U/LHs6/H6KxWIew/wCk4qjwrGx1BclH1FfD8tjmzlyb79qfiu4Os+j/AEzJ9pY6xbk+KF+J9RbCXdJcPJv3o2MXEdRj5drePCecImsS7Gi4V1FKquyZZkotqNs61Cxw7lPZ7Sa/FyNTUXpe/arXs+xaG8zWmFlGUSqysphikisrw2tGltdt3Si18Vs/3O7+HMnZ1U18az+20/Vh1cb49/CXePcOaAAAAAAAAAOD2if1lS8I2P5uP7HkvxPPPFHn8nQ0Mcre5pQPLQ2pZYl1JXRaFVkShYmESsXhDV1HTaMmHq8imrIrT4lG2uM0n4rfozLiy3xzvS0xPsRLPi48KoRrrhCuuC4YwhFRhFeCS6C1ptPamd5QzASiyE7k7oQyJShlUqsrIhmOVlGUWVZWUscisrwvp72vr97X+1nR4NbbXY/f/EqZ+eKXoz6G5QAAAAAAAAA4PaBfWV/kl+p5H8Tetj8p+To6H1bNOB5eGzLJEtCkvH+kftlLTaY10R9Zm3RnOC4XKNNUftXSX6d3J+B2OFcPjU27V52pH7z4Qw5L9mOXV1ewGRkW6Zi3ZVvrr7oO5z2ivZnJuC2S25RaMHEa46am9cddojkmkzNYmXokaiUkoSWglKLbqpRIkncCQImRBXcGJGhk6rj15FOLO2MMjIjOdNb33sUNuLZ9N+fTr18CYw5LUnJEco6z5p3bZrrqMgUkUleFsH+PX7/7M3+Ef+9j8/lKub/VZ6M+iuUAAAAAAAAAOL2ihzql5zj89n/Znl/xNSZpjv4TMfHb6N/QzztDnQPIw25ZUWUlp36Rj2W2XSri7rcf6HKb5v1G8nwbPklvJ7+PLwNimoyVrFInlE9rb2/cK7Q8/wCirLlLTvo039dp99+DYvySbj8Nml8GdDi+OI1HpK9LxFo97Hj9Xbw5PZnMXEShZFoQklCS26AASBEiCBBCXyH068VV2m5NcnC2Hr1GSftRlGVc4yXue56LgG16Zcdo3jl++8MWbltMPoXY/XFqGDRlLZSnHhtivu2xfDNe7dbryaOFrdNOnz2x+HTy7matu1G7rs1F1JFJWhl0uO98f5VJ/wBNv7nW4Dj7WtrPhEz+23zY9RO2KXoD3zmAAAAAAAAADn67XxUt98JRn/Z/0Zx+O4fSaO3s2n79zZ0ltske1w62eAh0rMsS6jIiYUl4THl/0/tHZB+zj6zTG2D+6surdSj8Vu/9aO3b/wAnh8THrYp2n/5li6X83vkzj7siSUJRaBJZCSUA3E7hCGxKYQVSMTI+Z6rGOqdpqcaUY24ul487LoyjxQldNL2XvyfOVfL+VnaxTOl4dOSJ2tknaPKPuWP1r+T1nZXs5DTlk11Tbx7siWRVW1/AUoRUoJ963XLy295zNZrLama2vHOI2mfH2slaxHR2maUrqSKStDe0OveU5+CUV8Xu/wBEen/DOHe2TL5R85+TW1luUVdg9c0QAAAAAAAABS2tSi4vpJOL9zRTJSMlJpbpMbJiZid4eUUXGTi+sW4v3o+YZsVsOS2O3WJ2dreLRFo72aLKKyumTCkvK+kjRJ5eD6yjdZmFNZmM4/a44c3FebS5eaR1OFamuHP2b+rb8s+9jyVmY5dXT7G9oYalhVZMdlNrgugn/DuSXFH3d68mjFrdJbS5pxz07vbBW3ajd3TUWCyEhCS24ASSbIImRBUcrtTrUMDCvyp7P1UHwR/HY+UIfF7GxpdPbUZq447/AOO9EztG7y3ok0eyrEszr93lalY8mTa5+rbbi/i5Sl/qRvcZ1Fb5Yw09Wkbe/wC+SMdZiN56y902cVkVbKzK0MU2VmV4h3tKp4Ko79Ze2/j/AI2PoXB9N6DSVies859/9bOZqL9rJLbOowgAAAAAAAAABwtcx+GasXSfsy/Muj+X6HjvxHo+zeNRWOU8p8+50dHk3jsS0os8y2ZheLLQrK6LKvmOtQs7P6i8+mEp6VnTUcuqC/gWt/biu7q2vfKPgej09q8R0/oLz/yU9WfGPvr8fFgt+S3a7p6vpWDmV31QuqnGyqyKnCcXupRZwcmO2O00tG0wytkqBKE7kgNw3J3QNkbpVb25vklzbfQiB8uzrH2j1ONFbb0bTp+stsX2cq7ptF9623S8nJ96PQUj/wDN003t/tvyiPCPv9/KWLlefZH7vp6SSSSSSWyS6JeCPOTLMjciUqSZXdaIWw6PWWKP3V7Uvcu43+F6P/K1MVn1Y5z5f30Vy39HTfvekPozlAAAAAAAAAAAAxZNKshKEuklt7vBmDUYKZ8Vsd+krUvNLRaHmZ1uuThLrF/BrxR821Wmvpss479Y/f2uxW0Xr2oWizDCJXTLIYs3ErvqnTbCNlVkXCcJLdSizJjyWx2i9J2mFJjd8wsqzuzN0p1xsztEtnxSjvvZjNvrv91+f2X37M9JFsHFabWns5Y+E/fxju5MG04+nOP4fRez3aHFz6lbjWxsj96P2bK34Ti+a/TwOHqdLl09uzkrt/E+UstbRaN4dVM1kpJQDcCdxhy8qumuVls4VVwTlKc5KMYrxbZNaWvbs1jeR8v1nXsrX7ZYGmcVWnp7ZeZJSipx/Cu9R/l6vv2W+/oMGmxcOr6bU87/AKa/f89I9ssfam87V6eL6FoGi0YGNXjUR4a4Lm3txWTfWcn3tnD1OpvqMk5Lzzn9vYyRERG0Og2a0ytCrZVbZinL5kc5naF4h3tMxPVw5/bls5eXgj6Dwjh/+Jg/N6085+nu/lzNRl9Jbl0huHVYAAAAAAAAAAAAANHVMH1sd1ysj081+FnI4twyNZj3r68dPb7J++TY0+b0c8+jgJtPZ8muTT6pngL0tS01tG0w6fKY3hlTG6qyZKCcVJOMkpRaaaaTTT6potEzE7wq+fa56M1G15WlZEtOylu+CMpKmT67JrnBPw5x8jvafjUzX0eqr26/v/f8+1hti5715NOHbHXNO9jUdOllVx5fSKFtul95uCcPmomaeH6HU89Pl7M+E/3z/lXt3r60b+Tp4fpe0qa9v6TRLvU6eP8ArBswZOAaqvq7T7/qn01O9sW+lfR4rdXXT8o41qf+5Ix14HrJ/THxg9NTxcm/0rTyJer03TsnKsfJSsT4V5uMN+XvaNqvBK4vzanLFY9n9/SUel39WN1aOxepapON2s5LrpT4o4VEkkvJ7co+/wBqXmiL8S02kiaaOnP/ALT9/SPYmMc29efc+iaZp9OLVGmiqFNUPswgtl734vzfM4WXNfLab3neWXZstmKZTso2U3WiGOUiJleIdLScHpbNecE/+R6zgfCdttTmjn+mPn9Pj4NPU5/0V97sHq2iAAAAAAAAAAAAAAAc/UtOVntR2Vi+UvJ/ucXivCKauO3Tlf8Anz+rZwaicfKejhtOLcZJxa6pnhcuK+K00vG0x3OjvFo3hdMpujZZMsjZZMndGydxujZo5ei4l3O3FxrW+rnRXJv4tGemqzU9W8x75Rs16ezGnQe8cHCi/FY1W/6GS2u1FuU5LfGTaHUqrjBcMIxhHwjFRXyRrTabTvMi25XdOxuNzZRsqtsxykR7Foh09O03fadi84wf6v8AY9XwjgfTNqI8q/Ofp8fBp59T+mnxdg9Y0QAAAAAAAAAAAAAAAAA18vDhavaXNdJL7SNLW6DDq69nJHPunvhkx5bY55OJlafZXz244fiiv1XceM1vBdRpvzRHar4x84dHHqKX5dJaymcfdmmF1IndXZO5O5stxE7o2OIg2OIndGyrkRunZDkRunZejHnY/Zjy75PlFfE3NJw/Uauf+OvLxnlHx+it8lMfrS7GFpsa/aftz8X0XuR7Lh3BsOk/NP5r+Ph5R82hl1Fr8ukN47LXAAAAAAAAAAAAAAAAAAAAAcPtJo910OPEtroyobtetr4qLv5LEvaX5lzXn0ObquE6XU87U2nxjlP9+9mpnvTpLweZ2lzsJtZ+k5kIp7evw+HLx2vxbrZxXk+Zwc/4ZvHPFkifPl+8btqusj9UIw/STpNvL6Uq34W1Ww2+O239TmZOB66n6N/KYlljUYp73Vo7V6dP7Odhyfh9IrT+TZq20Gqr1xW+ErxkpP6oZ32gw/8Au8X/AOir9yK6LU26YrfCSb0j9UObmdvNLq5SzKpS324auK6TfhtBM2acH11p29FMefL+VJzYo/UyYOuZeY9sLTcucW0vpGYvoWKl+JOW85L8sWdHB+Gs9v8AbeK+XOflDFbV1jpD2+naTwQj65xtt23k4xca9/CMW3y952tPwHSYp3mO1Pt+nRr31N7dOTppbclyR2YiIjaGukkAAAAAAAAAAAAAAAAAAAAAAAADQz9Ew8j+PiYuR/5seq3/AJIDkz7AaM+umYPwx4R/QCa+wOjR5rTMH448JfqgOvhaRi0bKnGxqEuS9VRXXt/6oDdAAAAAAAAAAAAAAAAAAAAAAAAAAAAAAAAAAAAAAAAAAAAAAAAA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76555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90</Words>
  <Application>Microsoft Office PowerPoint</Application>
  <PresentationFormat>Affichage à l'écran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Jean-Claude</dc:creator>
  <cp:lastModifiedBy>FUNA</cp:lastModifiedBy>
  <cp:revision>14</cp:revision>
  <dcterms:created xsi:type="dcterms:W3CDTF">2016-08-09T17:44:50Z</dcterms:created>
  <dcterms:modified xsi:type="dcterms:W3CDTF">2016-08-25T09:47:24Z</dcterms:modified>
</cp:coreProperties>
</file>